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3.jpg" ContentType="image/jpg"/>
  <Override PartName="/ppt/media/image47.jpg" ContentType="image/jpg"/>
  <Override PartName="/ppt/media/image50.jpg" ContentType="image/jpg"/>
  <Override PartName="/ppt/media/image52.jpg" ContentType="image/jpg"/>
  <Override PartName="/ppt/media/image56.jpg" ContentType="image/jpg"/>
  <Override PartName="/ppt/media/image58.jpg" ContentType="image/jpg"/>
  <Override PartName="/ppt/media/image60.jpg" ContentType="image/jpg"/>
  <Override PartName="/ppt/media/image61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84"/>
  </p:notesMasterIdLst>
  <p:handoutMasterIdLst>
    <p:handoutMasterId r:id="rId85"/>
  </p:handoutMasterIdLst>
  <p:sldIdLst>
    <p:sldId id="4749" r:id="rId5"/>
    <p:sldId id="259" r:id="rId6"/>
    <p:sldId id="328" r:id="rId7"/>
    <p:sldId id="4752" r:id="rId8"/>
    <p:sldId id="4753" r:id="rId9"/>
    <p:sldId id="4754" r:id="rId10"/>
    <p:sldId id="4755" r:id="rId11"/>
    <p:sldId id="4756" r:id="rId12"/>
    <p:sldId id="4757" r:id="rId13"/>
    <p:sldId id="4758" r:id="rId14"/>
    <p:sldId id="346" r:id="rId15"/>
    <p:sldId id="347" r:id="rId16"/>
    <p:sldId id="356" r:id="rId17"/>
    <p:sldId id="358" r:id="rId18"/>
    <p:sldId id="359" r:id="rId19"/>
    <p:sldId id="361" r:id="rId20"/>
    <p:sldId id="367" r:id="rId21"/>
    <p:sldId id="369" r:id="rId22"/>
    <p:sldId id="370" r:id="rId23"/>
    <p:sldId id="371" r:id="rId24"/>
    <p:sldId id="372" r:id="rId25"/>
    <p:sldId id="4759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82" r:id="rId34"/>
    <p:sldId id="384" r:id="rId35"/>
    <p:sldId id="4760" r:id="rId36"/>
    <p:sldId id="4761" r:id="rId37"/>
    <p:sldId id="4762" r:id="rId38"/>
    <p:sldId id="260" r:id="rId39"/>
    <p:sldId id="261" r:id="rId40"/>
    <p:sldId id="262" r:id="rId41"/>
    <p:sldId id="4763" r:id="rId42"/>
    <p:sldId id="4764" r:id="rId43"/>
    <p:sldId id="4765" r:id="rId44"/>
    <p:sldId id="4766" r:id="rId45"/>
    <p:sldId id="4767" r:id="rId46"/>
    <p:sldId id="4768" r:id="rId47"/>
    <p:sldId id="4769" r:id="rId48"/>
    <p:sldId id="4770" r:id="rId49"/>
    <p:sldId id="271" r:id="rId50"/>
    <p:sldId id="4771" r:id="rId51"/>
    <p:sldId id="4772" r:id="rId52"/>
    <p:sldId id="4773" r:id="rId53"/>
    <p:sldId id="275" r:id="rId54"/>
    <p:sldId id="276" r:id="rId55"/>
    <p:sldId id="277" r:id="rId56"/>
    <p:sldId id="4774" r:id="rId57"/>
    <p:sldId id="4775" r:id="rId58"/>
    <p:sldId id="4776" r:id="rId59"/>
    <p:sldId id="281" r:id="rId60"/>
    <p:sldId id="4777" r:id="rId61"/>
    <p:sldId id="283" r:id="rId62"/>
    <p:sldId id="4778" r:id="rId63"/>
    <p:sldId id="285" r:id="rId64"/>
    <p:sldId id="4779" r:id="rId65"/>
    <p:sldId id="4780" r:id="rId66"/>
    <p:sldId id="4781" r:id="rId67"/>
    <p:sldId id="289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  <p:sldId id="298" r:id="rId77"/>
    <p:sldId id="4782" r:id="rId78"/>
    <p:sldId id="4783" r:id="rId79"/>
    <p:sldId id="301" r:id="rId80"/>
    <p:sldId id="302" r:id="rId81"/>
    <p:sldId id="303" r:id="rId82"/>
    <p:sldId id="373" r:id="rId8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4749"/>
            <p14:sldId id="259"/>
            <p14:sldId id="328"/>
            <p14:sldId id="4752"/>
            <p14:sldId id="4753"/>
            <p14:sldId id="4754"/>
            <p14:sldId id="4755"/>
            <p14:sldId id="4756"/>
            <p14:sldId id="4757"/>
            <p14:sldId id="4758"/>
            <p14:sldId id="346"/>
            <p14:sldId id="347"/>
            <p14:sldId id="356"/>
            <p14:sldId id="358"/>
            <p14:sldId id="359"/>
            <p14:sldId id="361"/>
            <p14:sldId id="367"/>
            <p14:sldId id="369"/>
            <p14:sldId id="370"/>
            <p14:sldId id="371"/>
            <p14:sldId id="372"/>
            <p14:sldId id="4759"/>
            <p14:sldId id="374"/>
            <p14:sldId id="375"/>
            <p14:sldId id="376"/>
            <p14:sldId id="377"/>
            <p14:sldId id="378"/>
            <p14:sldId id="379"/>
            <p14:sldId id="381"/>
            <p14:sldId id="382"/>
            <p14:sldId id="384"/>
            <p14:sldId id="4760"/>
            <p14:sldId id="4761"/>
            <p14:sldId id="4762"/>
            <p14:sldId id="260"/>
            <p14:sldId id="261"/>
            <p14:sldId id="262"/>
            <p14:sldId id="4763"/>
            <p14:sldId id="4764"/>
            <p14:sldId id="4765"/>
            <p14:sldId id="4766"/>
            <p14:sldId id="4767"/>
            <p14:sldId id="4768"/>
            <p14:sldId id="4769"/>
            <p14:sldId id="4770"/>
            <p14:sldId id="271"/>
            <p14:sldId id="4771"/>
            <p14:sldId id="4772"/>
            <p14:sldId id="4773"/>
            <p14:sldId id="275"/>
            <p14:sldId id="276"/>
            <p14:sldId id="277"/>
            <p14:sldId id="4774"/>
            <p14:sldId id="4775"/>
            <p14:sldId id="4776"/>
            <p14:sldId id="281"/>
            <p14:sldId id="4777"/>
            <p14:sldId id="283"/>
            <p14:sldId id="4778"/>
            <p14:sldId id="285"/>
            <p14:sldId id="4779"/>
            <p14:sldId id="4780"/>
            <p14:sldId id="478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4782"/>
            <p14:sldId id="4783"/>
            <p14:sldId id="301"/>
            <p14:sldId id="302"/>
            <p14:sldId id="303"/>
            <p14:sldId id="373"/>
          </p14:sldIdLst>
        </p14:section>
        <p14:section name="Better Together" id="{5CDB2CAC-3927-4379-AA42-F97CD2330DD8}">
          <p14:sldIdLst/>
        </p14:section>
        <p14:section name="Ops" id="{7E3D0FD2-6887-4353-B64A-0B15326B3C9E}">
          <p14:sldIdLst/>
        </p14:section>
        <p14:section name="Use your tools" id="{F5E26500-F003-476F-BD5E-CE2C3E95192E}">
          <p14:sldIdLst/>
        </p14:section>
        <p14:section name="Azure DevOps Deepdive" id="{D8304FFC-F196-44AA-B463-1482CDF84957}">
          <p14:sldIdLst/>
        </p14:section>
        <p14:section name="Wrap up" id="{5C7433FD-447F-4C1A-A4B1-5EFFB9BD7B3E}">
          <p14:sldIdLst/>
        </p14:section>
        <p14:section name="Spare" id="{6A1A8E43-AF13-4520-842E-A849B45D69C9}">
          <p14:sldIdLst/>
        </p14:section>
        <p14:section name="Resources" id="{6C2949AF-21E4-4AE7-88AE-5B19FA777C7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F"/>
    <a:srgbClr val="0878D4"/>
    <a:srgbClr val="0878D3"/>
    <a:srgbClr val="3C3C41"/>
    <a:srgbClr val="EBEBEB"/>
    <a:srgbClr val="FFFFFF"/>
    <a:srgbClr val="000000"/>
    <a:srgbClr val="0078D4"/>
    <a:srgbClr val="1A1A1A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E89FC-AF09-451D-824C-EB98DDEE47D6}" v="4" dt="2023-03-20T19:46:13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00" autoAdjust="0"/>
  </p:normalViewPr>
  <p:slideViewPr>
    <p:cSldViewPr snapToGrid="0">
      <p:cViewPr varScale="1">
        <p:scale>
          <a:sx n="63" d="100"/>
          <a:sy n="63" d="100"/>
        </p:scale>
        <p:origin x="137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eth Murillo" userId="15843664f9b3ae17" providerId="LiveId" clId="{3DB9EA9D-73B1-4C39-9C18-555A537C9AE5}"/>
    <pc:docChg chg="undo custSel addSld delSld modSld delSection modSection">
      <pc:chgData name="Keneth Murillo" userId="15843664f9b3ae17" providerId="LiveId" clId="{3DB9EA9D-73B1-4C39-9C18-555A537C9AE5}" dt="2023-03-06T21:21:03.616" v="388" actId="47"/>
      <pc:docMkLst>
        <pc:docMk/>
      </pc:docMkLst>
      <pc:sldChg chg="add del">
        <pc:chgData name="Keneth Murillo" userId="15843664f9b3ae17" providerId="LiveId" clId="{3DB9EA9D-73B1-4C39-9C18-555A537C9AE5}" dt="2023-03-06T19:58:55.380" v="97" actId="47"/>
        <pc:sldMkLst>
          <pc:docMk/>
          <pc:sldMk cId="1198860748" sldId="257"/>
        </pc:sldMkLst>
      </pc:sldChg>
      <pc:sldChg chg="addSp delSp modSp add del mod setBg">
        <pc:chgData name="Keneth Murillo" userId="15843664f9b3ae17" providerId="LiveId" clId="{3DB9EA9D-73B1-4C39-9C18-555A537C9AE5}" dt="2023-03-06T21:12:07.869" v="222"/>
        <pc:sldMkLst>
          <pc:docMk/>
          <pc:sldMk cId="632218888" sldId="259"/>
        </pc:sldMkLst>
        <pc:spChg chg="add del mod">
          <ac:chgData name="Keneth Murillo" userId="15843664f9b3ae17" providerId="LiveId" clId="{3DB9EA9D-73B1-4C39-9C18-555A537C9AE5}" dt="2023-03-06T21:12:07.869" v="222"/>
          <ac:spMkLst>
            <pc:docMk/>
            <pc:sldMk cId="632218888" sldId="259"/>
            <ac:spMk id="2" creationId="{C379E68F-3635-9FCB-BDAE-5D89C7DEAD80}"/>
          </ac:spMkLst>
        </pc:spChg>
        <pc:spChg chg="mod">
          <ac:chgData name="Keneth Murillo" userId="15843664f9b3ae17" providerId="LiveId" clId="{3DB9EA9D-73B1-4C39-9C18-555A537C9AE5}" dt="2023-03-06T19:57:14.029" v="56" actId="207"/>
          <ac:spMkLst>
            <pc:docMk/>
            <pc:sldMk cId="632218888" sldId="259"/>
            <ac:spMk id="5" creationId="{00000000-0000-0000-0000-000000000000}"/>
          </ac:spMkLst>
        </pc:spChg>
        <pc:spChg chg="mod">
          <ac:chgData name="Keneth Murillo" userId="15843664f9b3ae17" providerId="LiveId" clId="{3DB9EA9D-73B1-4C39-9C18-555A537C9AE5}" dt="2023-03-06T20:18:39.131" v="176" actId="20577"/>
          <ac:spMkLst>
            <pc:docMk/>
            <pc:sldMk cId="632218888" sldId="259"/>
            <ac:spMk id="6" creationId="{00000000-0000-0000-0000-000000000000}"/>
          </ac:spMkLst>
        </pc:spChg>
        <pc:spChg chg="mod">
          <ac:chgData name="Keneth Murillo" userId="15843664f9b3ae17" providerId="LiveId" clId="{3DB9EA9D-73B1-4C39-9C18-555A537C9AE5}" dt="2023-03-06T21:12:00.428" v="218" actId="1036"/>
          <ac:spMkLst>
            <pc:docMk/>
            <pc:sldMk cId="632218888" sldId="259"/>
            <ac:spMk id="7" creationId="{00000000-0000-0000-0000-000000000000}"/>
          </ac:spMkLst>
        </pc:sp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3" creationId="{751CFC7D-5419-04FC-D002-8633F7B67AF0}"/>
          </ac:picMkLst>
        </pc:pic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4" creationId="{E9E017A7-9826-4590-44FA-A85443CF9EFC}"/>
          </ac:picMkLst>
        </pc:pic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9" creationId="{01430B97-3933-1DD1-E799-463517100989}"/>
          </ac:picMkLst>
        </pc:picChg>
      </pc:sldChg>
      <pc:sldChg chg="modSp add del mod modClrScheme chgLayout">
        <pc:chgData name="Keneth Murillo" userId="15843664f9b3ae17" providerId="LiveId" clId="{3DB9EA9D-73B1-4C39-9C18-555A537C9AE5}" dt="2023-03-06T19:58:29.345" v="93" actId="700"/>
        <pc:sldMkLst>
          <pc:docMk/>
          <pc:sldMk cId="1648776216" sldId="265"/>
        </pc:sldMkLst>
        <pc:spChg chg="mod ord">
          <ac:chgData name="Keneth Murillo" userId="15843664f9b3ae17" providerId="LiveId" clId="{3DB9EA9D-73B1-4C39-9C18-555A537C9AE5}" dt="2023-03-06T19:58:29.345" v="93" actId="700"/>
          <ac:spMkLst>
            <pc:docMk/>
            <pc:sldMk cId="1648776216" sldId="265"/>
            <ac:spMk id="6" creationId="{00000000-0000-0000-0000-000000000000}"/>
          </ac:spMkLst>
        </pc:spChg>
        <pc:picChg chg="mod ord modCrop">
          <ac:chgData name="Keneth Murillo" userId="15843664f9b3ae17" providerId="LiveId" clId="{3DB9EA9D-73B1-4C39-9C18-555A537C9AE5}" dt="2023-03-06T19:58:29.345" v="93" actId="700"/>
          <ac:picMkLst>
            <pc:docMk/>
            <pc:sldMk cId="1648776216" sldId="265"/>
            <ac:picMk id="2054" creationId="{A4F40012-E8DE-83F3-CFCA-DAC523578ABE}"/>
          </ac:picMkLst>
        </pc:picChg>
      </pc:sldChg>
      <pc:sldChg chg="modSp add del mod modClrScheme chgLayout">
        <pc:chgData name="Keneth Murillo" userId="15843664f9b3ae17" providerId="LiveId" clId="{3DB9EA9D-73B1-4C39-9C18-555A537C9AE5}" dt="2023-03-06T21:18:21.078" v="315" actId="404"/>
        <pc:sldMkLst>
          <pc:docMk/>
          <pc:sldMk cId="646258968" sldId="293"/>
        </pc:sldMkLst>
        <pc:spChg chg="mod ord">
          <ac:chgData name="Keneth Murillo" userId="15843664f9b3ae17" providerId="LiveId" clId="{3DB9EA9D-73B1-4C39-9C18-555A537C9AE5}" dt="2023-03-06T21:17:53.073" v="293" actId="700"/>
          <ac:spMkLst>
            <pc:docMk/>
            <pc:sldMk cId="646258968" sldId="293"/>
            <ac:spMk id="11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8:21.078" v="315" actId="404"/>
          <ac:spMkLst>
            <pc:docMk/>
            <pc:sldMk cId="646258968" sldId="293"/>
            <ac:spMk id="12" creationId="{00000000-0000-0000-0000-000000000000}"/>
          </ac:spMkLst>
        </pc:spChg>
      </pc:sldChg>
      <pc:sldChg chg="modSp add del">
        <pc:chgData name="Keneth Murillo" userId="15843664f9b3ae17" providerId="LiveId" clId="{3DB9EA9D-73B1-4C39-9C18-555A537C9AE5}" dt="2023-03-06T19:59:25.361" v="99" actId="47"/>
        <pc:sldMkLst>
          <pc:docMk/>
          <pc:sldMk cId="433700610" sldId="295"/>
        </pc:sldMkLst>
        <pc:spChg chg="mod">
          <ac:chgData name="Keneth Murillo" userId="15843664f9b3ae17" providerId="LiveId" clId="{3DB9EA9D-73B1-4C39-9C18-555A537C9AE5}" dt="2023-03-06T19:56:07.499" v="0"/>
          <ac:spMkLst>
            <pc:docMk/>
            <pc:sldMk cId="433700610" sldId="295"/>
            <ac:spMk id="3" creationId="{00000000-0000-0000-0000-000000000000}"/>
          </ac:spMkLst>
        </pc:spChg>
      </pc:sldChg>
      <pc:sldChg chg="addSp delSp modSp add del mod modClrScheme chgLayout">
        <pc:chgData name="Keneth Murillo" userId="15843664f9b3ae17" providerId="LiveId" clId="{3DB9EA9D-73B1-4C39-9C18-555A537C9AE5}" dt="2023-03-06T20:05:01.183" v="160" actId="700"/>
        <pc:sldMkLst>
          <pc:docMk/>
          <pc:sldMk cId="2846438368" sldId="329"/>
        </pc:sldMkLst>
        <pc:spChg chg="add del mod ord">
          <ac:chgData name="Keneth Murillo" userId="15843664f9b3ae17" providerId="LiveId" clId="{3DB9EA9D-73B1-4C39-9C18-555A537C9AE5}" dt="2023-03-06T20:04:52.782" v="159" actId="700"/>
          <ac:spMkLst>
            <pc:docMk/>
            <pc:sldMk cId="2846438368" sldId="329"/>
            <ac:spMk id="2" creationId="{0B76BB65-A0E4-3143-58F7-1DD55AC61B32}"/>
          </ac:spMkLst>
        </pc:spChg>
        <pc:spChg chg="mod ord">
          <ac:chgData name="Keneth Murillo" userId="15843664f9b3ae17" providerId="LiveId" clId="{3DB9EA9D-73B1-4C39-9C18-555A537C9AE5}" dt="2023-03-06T20:05:01.183" v="160" actId="700"/>
          <ac:spMkLst>
            <pc:docMk/>
            <pc:sldMk cId="2846438368" sldId="329"/>
            <ac:spMk id="5" creationId="{00000000-0000-0000-0000-000000000000}"/>
          </ac:spMkLst>
        </pc:spChg>
        <pc:spChg chg="add del mod ord">
          <ac:chgData name="Keneth Murillo" userId="15843664f9b3ae17" providerId="LiveId" clId="{3DB9EA9D-73B1-4C39-9C18-555A537C9AE5}" dt="2023-03-06T20:05:01.183" v="160" actId="700"/>
          <ac:spMkLst>
            <pc:docMk/>
            <pc:sldMk cId="2846438368" sldId="329"/>
            <ac:spMk id="7" creationId="{2A9E7CA9-EFA1-1577-3530-7F5A0637C191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9:16.384" v="338" actId="5793"/>
        <pc:sldMkLst>
          <pc:docMk/>
          <pc:sldMk cId="2812722551" sldId="348"/>
        </pc:sldMkLst>
        <pc:spChg chg="mod ord">
          <ac:chgData name="Keneth Murillo" userId="15843664f9b3ae17" providerId="LiveId" clId="{3DB9EA9D-73B1-4C39-9C18-555A537C9AE5}" dt="2023-03-06T21:18:33.560" v="316" actId="700"/>
          <ac:spMkLst>
            <pc:docMk/>
            <pc:sldMk cId="2812722551" sldId="348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9:16.384" v="338" actId="5793"/>
          <ac:spMkLst>
            <pc:docMk/>
            <pc:sldMk cId="2812722551" sldId="348"/>
            <ac:spMk id="4" creationId="{00000000-0000-0000-0000-000000000000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20:24.074" v="365" actId="403"/>
        <pc:sldMkLst>
          <pc:docMk/>
          <pc:sldMk cId="288834144" sldId="349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8834144" sldId="349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20:24.074" v="365" actId="403"/>
          <ac:spMkLst>
            <pc:docMk/>
            <pc:sldMk cId="288834144" sldId="349"/>
            <ac:spMk id="4" creationId="{00000000-0000-0000-0000-000000000000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21:03.616" v="388" actId="47"/>
        <pc:sldMkLst>
          <pc:docMk/>
          <pc:sldMk cId="2812833480" sldId="351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12833480" sldId="351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12833480" sldId="351"/>
            <ac:spMk id="4" creationId="{00000000-0000-0000-0000-000000000000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1760239750" sldId="356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512107945" sldId="363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3756039144" sldId="364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1556609126" sldId="365"/>
        </pc:sldMkLst>
      </pc:sldChg>
      <pc:sldChg chg="modSp add del mod modNotes">
        <pc:chgData name="Keneth Murillo" userId="15843664f9b3ae17" providerId="LiveId" clId="{3DB9EA9D-73B1-4C39-9C18-555A537C9AE5}" dt="2023-03-06T19:59:06.243" v="98" actId="207"/>
        <pc:sldMkLst>
          <pc:docMk/>
          <pc:sldMk cId="2762236713" sldId="366"/>
        </pc:sldMkLst>
        <pc:spChg chg="mod">
          <ac:chgData name="Keneth Murillo" userId="15843664f9b3ae17" providerId="LiveId" clId="{3DB9EA9D-73B1-4C39-9C18-555A537C9AE5}" dt="2023-03-06T19:59:06.243" v="98" actId="207"/>
          <ac:spMkLst>
            <pc:docMk/>
            <pc:sldMk cId="2762236713" sldId="366"/>
            <ac:spMk id="2" creationId="{00000000-0000-0000-0000-000000000000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3240367168" sldId="367"/>
        </pc:sldMkLst>
      </pc:sldChg>
      <pc:sldChg chg="modSp add del mod">
        <pc:chgData name="Keneth Murillo" userId="15843664f9b3ae17" providerId="LiveId" clId="{3DB9EA9D-73B1-4C39-9C18-555A537C9AE5}" dt="2023-03-06T21:15:33.042" v="257" actId="404"/>
        <pc:sldMkLst>
          <pc:docMk/>
          <pc:sldMk cId="827273368" sldId="370"/>
        </pc:sldMkLst>
        <pc:spChg chg="mod">
          <ac:chgData name="Keneth Murillo" userId="15843664f9b3ae17" providerId="LiveId" clId="{3DB9EA9D-73B1-4C39-9C18-555A537C9AE5}" dt="2023-03-06T21:15:33.042" v="257" actId="404"/>
          <ac:spMkLst>
            <pc:docMk/>
            <pc:sldMk cId="827273368" sldId="370"/>
            <ac:spMk id="3" creationId="{DC4EFD53-8FB9-389E-E1C5-7104F7CC9803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648010071" sldId="371"/>
        </pc:sldMkLst>
      </pc:sldChg>
      <pc:sldChg chg="modSp add del mod modClrScheme chgLayout">
        <pc:chgData name="Keneth Murillo" userId="15843664f9b3ae17" providerId="LiveId" clId="{3DB9EA9D-73B1-4C39-9C18-555A537C9AE5}" dt="2023-03-06T21:20:47.796" v="387" actId="20577"/>
        <pc:sldMkLst>
          <pc:docMk/>
          <pc:sldMk cId="1098258618" sldId="372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1098258618" sldId="372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20:47.796" v="387" actId="20577"/>
          <ac:spMkLst>
            <pc:docMk/>
            <pc:sldMk cId="1098258618" sldId="372"/>
            <ac:spMk id="4" creationId="{00000000-0000-0000-0000-000000000000}"/>
          </ac:spMkLst>
        </pc:spChg>
      </pc:sldChg>
      <pc:sldChg chg="addSp delSp modSp add del mod chgLayout">
        <pc:chgData name="Keneth Murillo" userId="15843664f9b3ae17" providerId="LiveId" clId="{3DB9EA9D-73B1-4C39-9C18-555A537C9AE5}" dt="2023-03-06T21:12:55.863" v="227" actId="1076"/>
        <pc:sldMkLst>
          <pc:docMk/>
          <pc:sldMk cId="960947558" sldId="373"/>
        </pc:sldMkLst>
        <pc:spChg chg="mod ord">
          <ac:chgData name="Keneth Murillo" userId="15843664f9b3ae17" providerId="LiveId" clId="{3DB9EA9D-73B1-4C39-9C18-555A537C9AE5}" dt="2023-03-06T21:12:25.152" v="223" actId="700"/>
          <ac:spMkLst>
            <pc:docMk/>
            <pc:sldMk cId="960947558" sldId="373"/>
            <ac:spMk id="4" creationId="{59B3163A-6473-9336-B290-39E35ADED6CA}"/>
          </ac:spMkLst>
        </pc:spChg>
        <pc:spChg chg="del">
          <ac:chgData name="Keneth Murillo" userId="15843664f9b3ae17" providerId="LiveId" clId="{3DB9EA9D-73B1-4C39-9C18-555A537C9AE5}" dt="2023-03-06T21:12:25.152" v="223" actId="700"/>
          <ac:spMkLst>
            <pc:docMk/>
            <pc:sldMk cId="960947558" sldId="373"/>
            <ac:spMk id="5" creationId="{4550937D-127F-D2EE-DAAD-95579A11E679}"/>
          </ac:spMkLst>
        </pc:spChg>
        <pc:picChg chg="add mod">
          <ac:chgData name="Keneth Murillo" userId="15843664f9b3ae17" providerId="LiveId" clId="{3DB9EA9D-73B1-4C39-9C18-555A537C9AE5}" dt="2023-03-06T21:12:52.015" v="225" actId="1076"/>
          <ac:picMkLst>
            <pc:docMk/>
            <pc:sldMk cId="960947558" sldId="373"/>
            <ac:picMk id="3" creationId="{CFD79394-05D7-B85C-1D7B-4D2EDA81D720}"/>
          </ac:picMkLst>
        </pc:picChg>
        <pc:picChg chg="add mod">
          <ac:chgData name="Keneth Murillo" userId="15843664f9b3ae17" providerId="LiveId" clId="{3DB9EA9D-73B1-4C39-9C18-555A537C9AE5}" dt="2023-03-06T21:12:55.863" v="227" actId="1076"/>
          <ac:picMkLst>
            <pc:docMk/>
            <pc:sldMk cId="960947558" sldId="373"/>
            <ac:picMk id="7" creationId="{10AAFC4A-BCAE-FE34-D24B-B915F56769AE}"/>
          </ac:picMkLst>
        </pc:picChg>
      </pc:sldChg>
      <pc:sldChg chg="addSp delSp modSp add del mod chgLayout">
        <pc:chgData name="Keneth Murillo" userId="15843664f9b3ae17" providerId="LiveId" clId="{3DB9EA9D-73B1-4C39-9C18-555A537C9AE5}" dt="2023-03-06T20:01:51.007" v="101" actId="700"/>
        <pc:sldMkLst>
          <pc:docMk/>
          <pc:sldMk cId="1233703835" sldId="374"/>
        </pc:sldMkLst>
        <pc:spChg chg="add del 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2" creationId="{84466CFD-7C91-01E0-9527-D6E95548DCF9}"/>
          </ac:spMkLst>
        </pc:spChg>
        <pc:spChg chg="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3" creationId="{E939CAA6-69CA-CCD9-0F08-6FFB070CAC4D}"/>
          </ac:spMkLst>
        </pc:spChg>
        <pc:spChg chg="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4" creationId="{BEEAFF45-377C-8C30-5E6C-A52B06D7AA5D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29.370" v="256" actId="27636"/>
        <pc:sldMkLst>
          <pc:docMk/>
          <pc:sldMk cId="182634712" sldId="375"/>
        </pc:sldMkLst>
        <pc:spChg chg="mod ord">
          <ac:chgData name="Keneth Murillo" userId="15843664f9b3ae17" providerId="LiveId" clId="{3DB9EA9D-73B1-4C39-9C18-555A537C9AE5}" dt="2023-03-06T21:14:44.786" v="242" actId="700"/>
          <ac:spMkLst>
            <pc:docMk/>
            <pc:sldMk cId="182634712" sldId="375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5:29.370" v="256" actId="27636"/>
          <ac:spMkLst>
            <pc:docMk/>
            <pc:sldMk cId="182634712" sldId="375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25.326" v="254" actId="404"/>
        <pc:sldMkLst>
          <pc:docMk/>
          <pc:sldMk cId="2595856796" sldId="376"/>
        </pc:sldMkLst>
        <pc:spChg chg="mod ord">
          <ac:chgData name="Keneth Murillo" userId="15843664f9b3ae17" providerId="LiveId" clId="{3DB9EA9D-73B1-4C39-9C18-555A537C9AE5}" dt="2023-03-06T21:15:12.087" v="250" actId="700"/>
          <ac:spMkLst>
            <pc:docMk/>
            <pc:sldMk cId="2595856796" sldId="376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5:25.326" v="254" actId="404"/>
          <ac:spMkLst>
            <pc:docMk/>
            <pc:sldMk cId="2595856796" sldId="376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42.845" v="259" actId="404"/>
        <pc:sldMkLst>
          <pc:docMk/>
          <pc:sldMk cId="1162230516" sldId="377"/>
        </pc:sldMkLst>
        <pc:spChg chg="mod ord">
          <ac:chgData name="Keneth Murillo" userId="15843664f9b3ae17" providerId="LiveId" clId="{3DB9EA9D-73B1-4C39-9C18-555A537C9AE5}" dt="2023-03-06T21:13:58.769" v="239" actId="368"/>
          <ac:spMkLst>
            <pc:docMk/>
            <pc:sldMk cId="1162230516" sldId="377"/>
            <ac:spMk id="2" creationId="{470E56E7-FBC0-304F-56A6-7FA9C967BF3D}"/>
          </ac:spMkLst>
        </pc:spChg>
        <pc:spChg chg="mod ord">
          <ac:chgData name="Keneth Murillo" userId="15843664f9b3ae17" providerId="LiveId" clId="{3DB9EA9D-73B1-4C39-9C18-555A537C9AE5}" dt="2023-03-06T21:15:42.845" v="259" actId="404"/>
          <ac:spMkLst>
            <pc:docMk/>
            <pc:sldMk cId="1162230516" sldId="377"/>
            <ac:spMk id="3" creationId="{528E333D-C10C-E146-C578-3E5137D6DF39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6:58.931" v="281" actId="368"/>
        <pc:sldMkLst>
          <pc:docMk/>
          <pc:sldMk cId="3776369631" sldId="378"/>
        </pc:sldMkLst>
        <pc:spChg chg="mod ord">
          <ac:chgData name="Keneth Murillo" userId="15843664f9b3ae17" providerId="LiveId" clId="{3DB9EA9D-73B1-4C39-9C18-555A537C9AE5}" dt="2023-03-06T21:16:58.931" v="281" actId="368"/>
          <ac:spMkLst>
            <pc:docMk/>
            <pc:sldMk cId="3776369631" sldId="378"/>
            <ac:spMk id="2" creationId="{470E56E7-FBC0-304F-56A6-7FA9C967BF3D}"/>
          </ac:spMkLst>
        </pc:spChg>
        <pc:spChg chg="mod ord">
          <ac:chgData name="Keneth Murillo" userId="15843664f9b3ae17" providerId="LiveId" clId="{3DB9EA9D-73B1-4C39-9C18-555A537C9AE5}" dt="2023-03-06T21:16:46.802" v="278" actId="14100"/>
          <ac:spMkLst>
            <pc:docMk/>
            <pc:sldMk cId="3776369631" sldId="378"/>
            <ac:spMk id="3" creationId="{528E333D-C10C-E146-C578-3E5137D6DF39}"/>
          </ac:spMkLst>
        </pc:spChg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938462767" sldId="38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9303613" sldId="44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832265113" sldId="44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916794637" sldId="44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029295275" sldId="45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20491196" sldId="451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430655236" sldId="50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25888846" sldId="140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557560805" sldId="364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10241983" sldId="372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66953804" sldId="374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42688107" sldId="374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319674004" sldId="374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196612097" sldId="375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85713129" sldId="376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6546176" sldId="376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93390558" sldId="376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038949861" sldId="376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355231403" sldId="377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43367170" sldId="460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139295712" sldId="469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32532130" sldId="470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435327123" sldId="471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073954765" sldId="471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845626139" sldId="4720"/>
        </pc:sldMkLst>
      </pc:sldChg>
      <pc:sldChg chg="modSp mod">
        <pc:chgData name="Keneth Murillo" userId="15843664f9b3ae17" providerId="LiveId" clId="{3DB9EA9D-73B1-4C39-9C18-555A537C9AE5}" dt="2023-03-06T19:58:48.298" v="96" actId="20577"/>
        <pc:sldMkLst>
          <pc:docMk/>
          <pc:sldMk cId="1829298035" sldId="4749"/>
        </pc:sldMkLst>
        <pc:spChg chg="mod">
          <ac:chgData name="Keneth Murillo" userId="15843664f9b3ae17" providerId="LiveId" clId="{3DB9EA9D-73B1-4C39-9C18-555A537C9AE5}" dt="2023-03-06T19:58:48.298" v="96" actId="20577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438536586" sldId="477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062882304" sldId="477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015764883" sldId="478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0452400" sldId="478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516362077" sldId="4797"/>
        </pc:sldMkLst>
      </pc:sldChg>
      <pc:sldChg chg="modSp add del mod">
        <pc:chgData name="Keneth Murillo" userId="15843664f9b3ae17" providerId="LiveId" clId="{3DB9EA9D-73B1-4C39-9C18-555A537C9AE5}" dt="2023-03-06T21:16:54.117" v="280" actId="368"/>
        <pc:sldMkLst>
          <pc:docMk/>
          <pc:sldMk cId="576451669" sldId="4798"/>
        </pc:sldMkLst>
        <pc:spChg chg="mod">
          <ac:chgData name="Keneth Murillo" userId="15843664f9b3ae17" providerId="LiveId" clId="{3DB9EA9D-73B1-4C39-9C18-555A537C9AE5}" dt="2023-03-06T21:16:54.117" v="280" actId="368"/>
          <ac:spMkLst>
            <pc:docMk/>
            <pc:sldMk cId="576451669" sldId="4798"/>
            <ac:spMk id="2" creationId="{F271A159-BD62-98D8-7CB1-321330CFB991}"/>
          </ac:spMkLst>
        </pc:spChg>
        <pc:spChg chg="mod">
          <ac:chgData name="Keneth Murillo" userId="15843664f9b3ae17" providerId="LiveId" clId="{3DB9EA9D-73B1-4C39-9C18-555A537C9AE5}" dt="2023-03-06T20:04:20.822" v="150" actId="255"/>
          <ac:spMkLst>
            <pc:docMk/>
            <pc:sldMk cId="576451669" sldId="4798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7:22.015" v="284" actId="14100"/>
        <pc:sldMkLst>
          <pc:docMk/>
          <pc:sldMk cId="1757538722" sldId="4799"/>
        </pc:sldMkLst>
        <pc:spChg chg="mod ord">
          <ac:chgData name="Keneth Murillo" userId="15843664f9b3ae17" providerId="LiveId" clId="{3DB9EA9D-73B1-4C39-9C18-555A537C9AE5}" dt="2023-03-06T21:17:16.442" v="283" actId="700"/>
          <ac:spMkLst>
            <pc:docMk/>
            <pc:sldMk cId="1757538722" sldId="4799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7:22.015" v="284" actId="14100"/>
          <ac:spMkLst>
            <pc:docMk/>
            <pc:sldMk cId="1757538722" sldId="4799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6:24.659" v="275" actId="404"/>
        <pc:sldMkLst>
          <pc:docMk/>
          <pc:sldMk cId="1458151661" sldId="4800"/>
        </pc:sldMkLst>
        <pc:spChg chg="mod ord">
          <ac:chgData name="Keneth Murillo" userId="15843664f9b3ae17" providerId="LiveId" clId="{3DB9EA9D-73B1-4C39-9C18-555A537C9AE5}" dt="2023-03-06T21:15:52.133" v="261" actId="700"/>
          <ac:spMkLst>
            <pc:docMk/>
            <pc:sldMk cId="1458151661" sldId="4800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6:24.659" v="275" actId="404"/>
          <ac:spMkLst>
            <pc:docMk/>
            <pc:sldMk cId="1458151661" sldId="4800"/>
            <ac:spMk id="3" creationId="{DC4EFD53-8FB9-389E-E1C5-7104F7CC9803}"/>
          </ac:spMkLst>
        </pc:spChg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2073959660" sldId="481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654472301" sldId="482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484795713" sldId="4893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3960590045" sldId="4896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193117622" sldId="489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72695434" sldId="490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98860370" sldId="4907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2031079181" sldId="490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31022058" sldId="491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23016863" sldId="492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597205193" sldId="492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6195827" sldId="492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031594096" sldId="492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91774587" sldId="492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114253210" sldId="492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37135416" sldId="492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53207655" sldId="492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21301563" sldId="492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716846670" sldId="493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263191326" sldId="4961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21223720" sldId="496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3217698" sldId="496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745478944" sldId="496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47136765" sldId="496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4213501987" sldId="496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414962076" sldId="496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833558616" sldId="496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7664639" sldId="4969"/>
        </pc:sldMkLst>
      </pc:sldChg>
      <pc:sldChg chg="del">
        <pc:chgData name="Keneth Murillo" userId="15843664f9b3ae17" providerId="LiveId" clId="{3DB9EA9D-73B1-4C39-9C18-555A537C9AE5}" dt="2023-03-06T19:57:00.241" v="44"/>
        <pc:sldMkLst>
          <pc:docMk/>
          <pc:sldMk cId="1711060026" sldId="4970"/>
        </pc:sldMkLst>
      </pc:sldChg>
      <pc:sldChg chg="del">
        <pc:chgData name="Keneth Murillo" userId="15843664f9b3ae17" providerId="LiveId" clId="{3DB9EA9D-73B1-4C39-9C18-555A537C9AE5}" dt="2023-03-06T19:56:36.443" v="26"/>
        <pc:sldMkLst>
          <pc:docMk/>
          <pc:sldMk cId="1744942923" sldId="4970"/>
        </pc:sldMkLst>
      </pc:sldChg>
      <pc:sldChg chg="add del">
        <pc:chgData name="Keneth Murillo" userId="15843664f9b3ae17" providerId="LiveId" clId="{3DB9EA9D-73B1-4C39-9C18-555A537C9AE5}" dt="2023-03-06T19:56:17.963" v="13"/>
        <pc:sldMkLst>
          <pc:docMk/>
          <pc:sldMk cId="3580233306" sldId="4970"/>
        </pc:sldMkLst>
      </pc:sldChg>
      <pc:sldChg chg="modNotesTx">
        <pc:chgData name="Keneth Murillo" userId="15843664f9b3ae17" providerId="LiveId" clId="{3DB9EA9D-73B1-4C39-9C18-555A537C9AE5}" dt="2023-03-06T21:13:05.553" v="228" actId="404"/>
        <pc:sldMkLst>
          <pc:docMk/>
          <pc:sldMk cId="4030548710" sldId="4970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873548325" sldId="4971"/>
        </pc:sldMkLst>
      </pc:sldChg>
      <pc:sldChg chg="add">
        <pc:chgData name="Keneth Murillo" userId="15843664f9b3ae17" providerId="LiveId" clId="{3DB9EA9D-73B1-4C39-9C18-555A537C9AE5}" dt="2023-03-06T21:07:25.975" v="180"/>
        <pc:sldMkLst>
          <pc:docMk/>
          <pc:sldMk cId="4168532700" sldId="4971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845907873" sldId="4972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757733726" sldId="4973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089766857" sldId="4974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078283594" sldId="497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563940172" sldId="497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4216165" sldId="4977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335588264" sldId="4978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335588264" sldId="4978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219049508" sldId="4979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219049508" sldId="4979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154120032" sldId="4980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154120032" sldId="4980"/>
            <ac:spMk id="3" creationId="{528E333D-C10C-E146-C578-3E5137D6DF39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330414779" sldId="4981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330414779" sldId="4981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235016124" sldId="4982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235016124" sldId="4982"/>
            <ac:spMk id="3" creationId="{528E333D-C10C-E146-C578-3E5137D6DF39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975659086" sldId="4983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975659086" sldId="4983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132533625" sldId="4984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132533625" sldId="4984"/>
            <ac:spMk id="3" creationId="{DC4EFD53-8FB9-389E-E1C5-7104F7CC9803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1683890026" sldId="498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015572529" sldId="498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434322866" sldId="4987"/>
        </pc:sldMkLst>
      </pc:sldChg>
      <pc:sldChg chg="del modNotes">
        <pc:chgData name="Keneth Murillo" userId="15843664f9b3ae17" providerId="LiveId" clId="{3DB9EA9D-73B1-4C39-9C18-555A537C9AE5}" dt="2023-03-06T19:56:59.274" v="42"/>
        <pc:sldMkLst>
          <pc:docMk/>
          <pc:sldMk cId="1391121299" sldId="4988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2233085334" sldId="4989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2233085334" sldId="4989"/>
            <ac:spMk id="12" creationId="{00000000-0000-0000-0000-000000000000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145662414" sldId="4990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365691068" sldId="4991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365691068" sldId="4991"/>
            <ac:spMk id="4" creationId="{00000000-0000-0000-0000-000000000000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154807735" sldId="4992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154807735" sldId="4992"/>
            <ac:spMk id="4" creationId="{00000000-0000-0000-0000-000000000000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610867790" sldId="4993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238465020" sldId="4994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61725770" sldId="499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1404493742" sldId="499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102006765" sldId="4997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367608067" sldId="4998"/>
        </pc:sldMkLst>
      </pc:sldChg>
      <pc:sldMasterChg chg="delSldLayout">
        <pc:chgData name="Keneth Murillo" userId="15843664f9b3ae17" providerId="LiveId" clId="{3DB9EA9D-73B1-4C39-9C18-555A537C9AE5}" dt="2023-03-06T21:07:52.205" v="181" actId="2696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564712285" sldId="2147484605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558602180" sldId="2147484606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1688570895" sldId="2147484608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4218448410" sldId="2147484610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741681300" sldId="2147484614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38354509" sldId="2147484615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998567953" sldId="2147484616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966050333" sldId="2147484617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1613075637" sldId="2147484621"/>
          </pc:sldLayoutMkLst>
        </pc:sldLayoutChg>
        <pc:sldLayoutChg chg="del">
          <pc:chgData name="Keneth Murillo" userId="15843664f9b3ae17" providerId="LiveId" clId="{3DB9EA9D-73B1-4C39-9C18-555A537C9AE5}" dt="2023-03-06T19:58:55.380" v="97" actId="47"/>
          <pc:sldLayoutMkLst>
            <pc:docMk/>
            <pc:sldMasterMk cId="1881724970" sldId="2147484551"/>
            <pc:sldLayoutMk cId="3195157180" sldId="2147484622"/>
          </pc:sldLayoutMkLst>
        </pc:sldLayoutChg>
        <pc:sldLayoutChg chg="del">
          <pc:chgData name="Keneth Murillo" userId="15843664f9b3ae17" providerId="LiveId" clId="{3DB9EA9D-73B1-4C39-9C18-555A537C9AE5}" dt="2023-03-06T19:59:25.361" v="99" actId="47"/>
          <pc:sldLayoutMkLst>
            <pc:docMk/>
            <pc:sldMasterMk cId="1881724970" sldId="2147484551"/>
            <pc:sldLayoutMk cId="2689186879" sldId="2147484628"/>
          </pc:sldLayoutMkLst>
        </pc:sldLayoutChg>
      </pc:sldMasterChg>
    </pc:docChg>
  </pc:docChgLst>
  <pc:docChgLst>
    <pc:chgData name="Keneth Murillo" userId="15843664f9b3ae17" providerId="LiveId" clId="{9E6E89FC-AF09-451D-824C-EB98DDEE47D6}"/>
    <pc:docChg chg="undo custSel addSld delSld modSld modSection">
      <pc:chgData name="Keneth Murillo" userId="15843664f9b3ae17" providerId="LiveId" clId="{9E6E89FC-AF09-451D-824C-EB98DDEE47D6}" dt="2023-03-22T19:38:54.108" v="101" actId="47"/>
      <pc:docMkLst>
        <pc:docMk/>
      </pc:docMkLst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57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58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6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6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62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63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64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960826277" sldId="265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66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67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68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2270569693" sldId="269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1446776457" sldId="27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71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2710338111" sldId="272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2257617387" sldId="273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3027409056" sldId="27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75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76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77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78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79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8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81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82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83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8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85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86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87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88"/>
        </pc:sldMkLst>
      </pc:sldChg>
      <pc:sldChg chg="modSp add mod">
        <pc:chgData name="Keneth Murillo" userId="15843664f9b3ae17" providerId="LiveId" clId="{9E6E89FC-AF09-451D-824C-EB98DDEE47D6}" dt="2023-03-20T22:52:15.974" v="100" actId="1038"/>
        <pc:sldMkLst>
          <pc:docMk/>
          <pc:sldMk cId="0" sldId="289"/>
        </pc:sldMkLst>
        <pc:spChg chg="mod">
          <ac:chgData name="Keneth Murillo" userId="15843664f9b3ae17" providerId="LiveId" clId="{9E6E89FC-AF09-451D-824C-EB98DDEE47D6}" dt="2023-03-20T22:52:15.974" v="100" actId="1038"/>
          <ac:spMkLst>
            <pc:docMk/>
            <pc:sldMk cId="0" sldId="289"/>
            <ac:spMk id="5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2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3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5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6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7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298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299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0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0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02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03"/>
        </pc:sldMkLst>
      </pc:sldChg>
      <pc:sldChg chg="addSp delSp modSp add mod modTransition chgLayout">
        <pc:chgData name="Keneth Murillo" userId="15843664f9b3ae17" providerId="LiveId" clId="{9E6E89FC-AF09-451D-824C-EB98DDEE47D6}" dt="2023-03-20T19:46:13.572" v="14" actId="1076"/>
        <pc:sldMkLst>
          <pc:docMk/>
          <pc:sldMk cId="3044631911" sldId="328"/>
        </pc:sldMkLst>
        <pc:spChg chg="mod ord">
          <ac:chgData name="Keneth Murillo" userId="15843664f9b3ae17" providerId="LiveId" clId="{9E6E89FC-AF09-451D-824C-EB98DDEE47D6}" dt="2023-03-20T19:45:42.037" v="11" actId="403"/>
          <ac:spMkLst>
            <pc:docMk/>
            <pc:sldMk cId="3044631911" sldId="328"/>
            <ac:spMk id="3" creationId="{56391784-EEAE-3664-4DE1-9BD68597BE37}"/>
          </ac:spMkLst>
        </pc:spChg>
        <pc:spChg chg="add del mod">
          <ac:chgData name="Keneth Murillo" userId="15843664f9b3ae17" providerId="LiveId" clId="{9E6E89FC-AF09-451D-824C-EB98DDEE47D6}" dt="2023-03-20T19:45:32.990" v="3" actId="26606"/>
          <ac:spMkLst>
            <pc:docMk/>
            <pc:sldMk cId="3044631911" sldId="328"/>
            <ac:spMk id="5" creationId="{1304A7D8-D32B-A157-35D1-2A7FD6075BF8}"/>
          </ac:spMkLst>
        </pc:spChg>
        <pc:spChg chg="add del mod">
          <ac:chgData name="Keneth Murillo" userId="15843664f9b3ae17" providerId="LiveId" clId="{9E6E89FC-AF09-451D-824C-EB98DDEE47D6}" dt="2023-03-20T19:45:37.979" v="6" actId="478"/>
          <ac:spMkLst>
            <pc:docMk/>
            <pc:sldMk cId="3044631911" sldId="328"/>
            <ac:spMk id="9" creationId="{F881F9E3-5310-1610-E3A0-A283FB389A5E}"/>
          </ac:spMkLst>
        </pc:spChg>
        <pc:spChg chg="add del mod">
          <ac:chgData name="Keneth Murillo" userId="15843664f9b3ae17" providerId="LiveId" clId="{9E6E89FC-AF09-451D-824C-EB98DDEE47D6}" dt="2023-03-20T19:45:36.547" v="5" actId="478"/>
          <ac:spMkLst>
            <pc:docMk/>
            <pc:sldMk cId="3044631911" sldId="328"/>
            <ac:spMk id="11" creationId="{65576148-FD1B-8A27-5A7C-66E503000FB7}"/>
          </ac:spMkLst>
        </pc:spChg>
        <pc:picChg chg="add">
          <ac:chgData name="Keneth Murillo" userId="15843664f9b3ae17" providerId="LiveId" clId="{9E6E89FC-AF09-451D-824C-EB98DDEE47D6}" dt="2023-03-20T19:45:32.997" v="4" actId="26606"/>
          <ac:picMkLst>
            <pc:docMk/>
            <pc:sldMk cId="3044631911" sldId="328"/>
            <ac:picMk id="7" creationId="{820B0A6B-B3E8-AC8A-A437-E132C13D3FD0}"/>
          </ac:picMkLst>
        </pc:picChg>
        <pc:picChg chg="add mod">
          <ac:chgData name="Keneth Murillo" userId="15843664f9b3ae17" providerId="LiveId" clId="{9E6E89FC-AF09-451D-824C-EB98DDEE47D6}" dt="2023-03-20T19:46:13.572" v="14" actId="1076"/>
          <ac:picMkLst>
            <pc:docMk/>
            <pc:sldMk cId="3044631911" sldId="328"/>
            <ac:picMk id="1026" creationId="{A608FF1F-3048-D2E5-4B44-E3E8DA8C5478}"/>
          </ac:picMkLst>
        </pc:picChg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29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2758902376" sldId="330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2977778077" sldId="331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2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3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4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6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7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8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39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40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41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42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43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344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883874882" sldId="345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46"/>
        </pc:sldMkLst>
      </pc:sldChg>
      <pc:sldChg chg="modSp add">
        <pc:chgData name="Keneth Murillo" userId="15843664f9b3ae17" providerId="LiveId" clId="{9E6E89FC-AF09-451D-824C-EB98DDEE47D6}" dt="2023-03-20T19:45:04.218" v="0"/>
        <pc:sldMkLst>
          <pc:docMk/>
          <pc:sldMk cId="0" sldId="347"/>
        </pc:sldMkLst>
        <pc:spChg chg="mod">
          <ac:chgData name="Keneth Murillo" userId="15843664f9b3ae17" providerId="LiveId" clId="{9E6E89FC-AF09-451D-824C-EB98DDEE47D6}" dt="2023-03-20T19:45:04.218" v="0"/>
          <ac:spMkLst>
            <pc:docMk/>
            <pc:sldMk cId="0" sldId="347"/>
            <ac:spMk id="4" creationId="{00000000-0000-0000-0000-000000000000}"/>
          </ac:spMkLst>
        </pc:spChg>
      </pc:sldChg>
      <pc:sldChg chg="modSp add">
        <pc:chgData name="Keneth Murillo" userId="15843664f9b3ae17" providerId="LiveId" clId="{9E6E89FC-AF09-451D-824C-EB98DDEE47D6}" dt="2023-03-20T19:45:04.218" v="0"/>
        <pc:sldMkLst>
          <pc:docMk/>
          <pc:sldMk cId="0" sldId="356"/>
        </pc:sldMkLst>
        <pc:spChg chg="mod">
          <ac:chgData name="Keneth Murillo" userId="15843664f9b3ae17" providerId="LiveId" clId="{9E6E89FC-AF09-451D-824C-EB98DDEE47D6}" dt="2023-03-20T19:45:04.218" v="0"/>
          <ac:spMkLst>
            <pc:docMk/>
            <pc:sldMk cId="0" sldId="356"/>
            <ac:spMk id="4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58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59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6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67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69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1"/>
        </pc:sldMkLst>
      </pc:sldChg>
      <pc:sldChg chg="modSp add">
        <pc:chgData name="Keneth Murillo" userId="15843664f9b3ae17" providerId="LiveId" clId="{9E6E89FC-AF09-451D-824C-EB98DDEE47D6}" dt="2023-03-20T19:45:04.218" v="0"/>
        <pc:sldMkLst>
          <pc:docMk/>
          <pc:sldMk cId="0" sldId="372"/>
        </pc:sldMkLst>
        <pc:spChg chg="mod">
          <ac:chgData name="Keneth Murillo" userId="15843664f9b3ae17" providerId="LiveId" clId="{9E6E89FC-AF09-451D-824C-EB98DDEE47D6}" dt="2023-03-20T19:45:04.218" v="0"/>
          <ac:spMkLst>
            <pc:docMk/>
            <pc:sldMk cId="0" sldId="372"/>
            <ac:spMk id="4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5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6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7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8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79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8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382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3891893569" sldId="384"/>
        </pc:sldMkLst>
      </pc:sldChg>
      <pc:sldChg chg="modSp mod">
        <pc:chgData name="Keneth Murillo" userId="15843664f9b3ae17" providerId="LiveId" clId="{9E6E89FC-AF09-451D-824C-EB98DDEE47D6}" dt="2023-03-20T19:54:28.401" v="44" actId="20577"/>
        <pc:sldMkLst>
          <pc:docMk/>
          <pc:sldMk cId="1829298035" sldId="4749"/>
        </pc:sldMkLst>
        <pc:spChg chg="mod">
          <ac:chgData name="Keneth Murillo" userId="15843664f9b3ae17" providerId="LiveId" clId="{9E6E89FC-AF09-451D-824C-EB98DDEE47D6}" dt="2023-03-20T19:54:28.401" v="44" actId="20577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0" sldId="4750"/>
        </pc:sldMkLst>
      </pc:sldChg>
      <pc:sldChg chg="del">
        <pc:chgData name="Keneth Murillo" userId="15843664f9b3ae17" providerId="LiveId" clId="{9E6E89FC-AF09-451D-824C-EB98DDEE47D6}" dt="2023-03-22T19:38:54.108" v="101" actId="47"/>
        <pc:sldMkLst>
          <pc:docMk/>
          <pc:sldMk cId="222064616" sldId="4751"/>
        </pc:sldMkLst>
      </pc:sldChg>
      <pc:sldChg chg="addSp delSp modSp add mod modTransition modClrScheme chgLayout">
        <pc:chgData name="Keneth Murillo" userId="15843664f9b3ae17" providerId="LiveId" clId="{9E6E89FC-AF09-451D-824C-EB98DDEE47D6}" dt="2023-03-20T19:53:57.252" v="22" actId="26606"/>
        <pc:sldMkLst>
          <pc:docMk/>
          <pc:sldMk cId="0" sldId="4752"/>
        </pc:sldMkLst>
        <pc:spChg chg="mod ord">
          <ac:chgData name="Keneth Murillo" userId="15843664f9b3ae17" providerId="LiveId" clId="{9E6E89FC-AF09-451D-824C-EB98DDEE47D6}" dt="2023-03-20T19:53:57.252" v="22" actId="26606"/>
          <ac:spMkLst>
            <pc:docMk/>
            <pc:sldMk cId="0" sldId="4752"/>
            <ac:spMk id="2" creationId="{00000000-0000-0000-0000-000000000000}"/>
          </ac:spMkLst>
        </pc:spChg>
        <pc:spChg chg="mod ord">
          <ac:chgData name="Keneth Murillo" userId="15843664f9b3ae17" providerId="LiveId" clId="{9E6E89FC-AF09-451D-824C-EB98DDEE47D6}" dt="2023-03-20T19:53:57.252" v="22" actId="26606"/>
          <ac:spMkLst>
            <pc:docMk/>
            <pc:sldMk cId="0" sldId="4752"/>
            <ac:spMk id="3" creationId="{00000000-0000-0000-0000-000000000000}"/>
          </ac:spMkLst>
        </pc:spChg>
        <pc:spChg chg="add del mod ord">
          <ac:chgData name="Keneth Murillo" userId="15843664f9b3ae17" providerId="LiveId" clId="{9E6E89FC-AF09-451D-824C-EB98DDEE47D6}" dt="2023-03-20T19:53:57.252" v="22" actId="26606"/>
          <ac:spMkLst>
            <pc:docMk/>
            <pc:sldMk cId="0" sldId="4752"/>
            <ac:spMk id="4" creationId="{EC794E46-95F5-9926-7CF0-F4101A03D835}"/>
          </ac:spMkLst>
        </pc:spChg>
      </pc:sldChg>
      <pc:sldChg chg="modSp add mod modTransition chgLayout">
        <pc:chgData name="Keneth Murillo" userId="15843664f9b3ae17" providerId="LiveId" clId="{9E6E89FC-AF09-451D-824C-EB98DDEE47D6}" dt="2023-03-20T19:54:10.724" v="24" actId="26606"/>
        <pc:sldMkLst>
          <pc:docMk/>
          <pc:sldMk cId="0" sldId="4753"/>
        </pc:sldMkLst>
        <pc:spChg chg="mod ord">
          <ac:chgData name="Keneth Murillo" userId="15843664f9b3ae17" providerId="LiveId" clId="{9E6E89FC-AF09-451D-824C-EB98DDEE47D6}" dt="2023-03-20T19:54:10.724" v="24" actId="26606"/>
          <ac:spMkLst>
            <pc:docMk/>
            <pc:sldMk cId="0" sldId="4753"/>
            <ac:spMk id="2" creationId="{00000000-0000-0000-0000-000000000000}"/>
          </ac:spMkLst>
        </pc:spChg>
        <pc:spChg chg="mod ord">
          <ac:chgData name="Keneth Murillo" userId="15843664f9b3ae17" providerId="LiveId" clId="{9E6E89FC-AF09-451D-824C-EB98DDEE47D6}" dt="2023-03-20T19:54:10.724" v="24" actId="26606"/>
          <ac:spMkLst>
            <pc:docMk/>
            <pc:sldMk cId="0" sldId="4753"/>
            <ac:spMk id="3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5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55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56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57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58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59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6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6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62"/>
        </pc:sldMkLst>
      </pc:sldChg>
      <pc:sldChg chg="modSp add mod">
        <pc:chgData name="Keneth Murillo" userId="15843664f9b3ae17" providerId="LiveId" clId="{9E6E89FC-AF09-451D-824C-EB98DDEE47D6}" dt="2023-03-20T19:48:39.547" v="16" actId="14100"/>
        <pc:sldMkLst>
          <pc:docMk/>
          <pc:sldMk cId="0" sldId="4763"/>
        </pc:sldMkLst>
        <pc:spChg chg="mod">
          <ac:chgData name="Keneth Murillo" userId="15843664f9b3ae17" providerId="LiveId" clId="{9E6E89FC-AF09-451D-824C-EB98DDEE47D6}" dt="2023-03-20T19:48:37.412" v="15" actId="1076"/>
          <ac:spMkLst>
            <pc:docMk/>
            <pc:sldMk cId="0" sldId="4763"/>
            <ac:spMk id="5" creationId="{00000000-0000-0000-0000-000000000000}"/>
          </ac:spMkLst>
        </pc:spChg>
        <pc:spChg chg="mod">
          <ac:chgData name="Keneth Murillo" userId="15843664f9b3ae17" providerId="LiveId" clId="{9E6E89FC-AF09-451D-824C-EB98DDEE47D6}" dt="2023-03-20T19:48:39.547" v="16" actId="14100"/>
          <ac:spMkLst>
            <pc:docMk/>
            <pc:sldMk cId="0" sldId="4763"/>
            <ac:spMk id="6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6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65"/>
        </pc:sldMkLst>
      </pc:sldChg>
      <pc:sldChg chg="modSp add mod">
        <pc:chgData name="Keneth Murillo" userId="15843664f9b3ae17" providerId="LiveId" clId="{9E6E89FC-AF09-451D-824C-EB98DDEE47D6}" dt="2023-03-20T19:48:46.168" v="17" actId="1076"/>
        <pc:sldMkLst>
          <pc:docMk/>
          <pc:sldMk cId="0" sldId="4766"/>
        </pc:sldMkLst>
        <pc:spChg chg="mod">
          <ac:chgData name="Keneth Murillo" userId="15843664f9b3ae17" providerId="LiveId" clId="{9E6E89FC-AF09-451D-824C-EB98DDEE47D6}" dt="2023-03-20T19:48:46.168" v="17" actId="1076"/>
          <ac:spMkLst>
            <pc:docMk/>
            <pc:sldMk cId="0" sldId="4766"/>
            <ac:spMk id="35" creationId="{00000000-0000-0000-0000-000000000000}"/>
          </ac:spMkLst>
        </pc:spChg>
      </pc:sldChg>
      <pc:sldChg chg="modSp add mod">
        <pc:chgData name="Keneth Murillo" userId="15843664f9b3ae17" providerId="LiveId" clId="{9E6E89FC-AF09-451D-824C-EB98DDEE47D6}" dt="2023-03-20T19:48:49.686" v="18" actId="1076"/>
        <pc:sldMkLst>
          <pc:docMk/>
          <pc:sldMk cId="0" sldId="4767"/>
        </pc:sldMkLst>
        <pc:spChg chg="mod">
          <ac:chgData name="Keneth Murillo" userId="15843664f9b3ae17" providerId="LiveId" clId="{9E6E89FC-AF09-451D-824C-EB98DDEE47D6}" dt="2023-03-20T19:48:49.686" v="18" actId="1076"/>
          <ac:spMkLst>
            <pc:docMk/>
            <pc:sldMk cId="0" sldId="4767"/>
            <ac:spMk id="34" creationId="{00000000-0000-0000-0000-000000000000}"/>
          </ac:spMkLst>
        </pc:spChg>
      </pc:sldChg>
      <pc:sldChg chg="modSp add mod">
        <pc:chgData name="Keneth Murillo" userId="15843664f9b3ae17" providerId="LiveId" clId="{9E6E89FC-AF09-451D-824C-EB98DDEE47D6}" dt="2023-03-20T19:48:53.488" v="19" actId="1076"/>
        <pc:sldMkLst>
          <pc:docMk/>
          <pc:sldMk cId="0" sldId="4768"/>
        </pc:sldMkLst>
        <pc:spChg chg="mod">
          <ac:chgData name="Keneth Murillo" userId="15843664f9b3ae17" providerId="LiveId" clId="{9E6E89FC-AF09-451D-824C-EB98DDEE47D6}" dt="2023-03-20T19:48:53.488" v="19" actId="1076"/>
          <ac:spMkLst>
            <pc:docMk/>
            <pc:sldMk cId="0" sldId="4768"/>
            <ac:spMk id="34" creationId="{00000000-0000-0000-0000-000000000000}"/>
          </ac:spMkLst>
        </pc:spChg>
      </pc:sldChg>
      <pc:sldChg chg="modSp add mod">
        <pc:chgData name="Keneth Murillo" userId="15843664f9b3ae17" providerId="LiveId" clId="{9E6E89FC-AF09-451D-824C-EB98DDEE47D6}" dt="2023-03-20T19:48:58.057" v="20" actId="1076"/>
        <pc:sldMkLst>
          <pc:docMk/>
          <pc:sldMk cId="0" sldId="4769"/>
        </pc:sldMkLst>
        <pc:spChg chg="mod">
          <ac:chgData name="Keneth Murillo" userId="15843664f9b3ae17" providerId="LiveId" clId="{9E6E89FC-AF09-451D-824C-EB98DDEE47D6}" dt="2023-03-20T19:48:58.057" v="20" actId="1076"/>
          <ac:spMkLst>
            <pc:docMk/>
            <pc:sldMk cId="0" sldId="4769"/>
            <ac:spMk id="34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2"/>
        </pc:sldMkLst>
      </pc:sldChg>
      <pc:sldChg chg="modSp add mod">
        <pc:chgData name="Keneth Murillo" userId="15843664f9b3ae17" providerId="LiveId" clId="{9E6E89FC-AF09-451D-824C-EB98DDEE47D6}" dt="2023-03-20T22:42:55.813" v="45" actId="1076"/>
        <pc:sldMkLst>
          <pc:docMk/>
          <pc:sldMk cId="0" sldId="4773"/>
        </pc:sldMkLst>
        <pc:spChg chg="mod">
          <ac:chgData name="Keneth Murillo" userId="15843664f9b3ae17" providerId="LiveId" clId="{9E6E89FC-AF09-451D-824C-EB98DDEE47D6}" dt="2023-03-20T22:42:55.813" v="45" actId="1076"/>
          <ac:spMkLst>
            <pc:docMk/>
            <pc:sldMk cId="0" sldId="4773"/>
            <ac:spMk id="5" creationId="{00000000-0000-0000-0000-000000000000}"/>
          </ac:spMkLst>
        </pc:spChg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4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5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6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7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8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79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80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81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82"/>
        </pc:sldMkLst>
      </pc:sldChg>
      <pc:sldChg chg="add">
        <pc:chgData name="Keneth Murillo" userId="15843664f9b3ae17" providerId="LiveId" clId="{9E6E89FC-AF09-451D-824C-EB98DDEE47D6}" dt="2023-03-20T19:45:04.218" v="0"/>
        <pc:sldMkLst>
          <pc:docMk/>
          <pc:sldMk cId="0" sldId="4783"/>
        </pc:sldMkLst>
      </pc:sldChg>
      <pc:sldMasterChg chg="delSldLayout">
        <pc:chgData name="Keneth Murillo" userId="15843664f9b3ae17" providerId="LiveId" clId="{9E6E89FC-AF09-451D-824C-EB98DDEE47D6}" dt="2023-03-22T19:38:54.108" v="101" actId="47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9E6E89FC-AF09-451D-824C-EB98DDEE47D6}" dt="2023-03-22T19:38:54.108" v="101" actId="47"/>
          <pc:sldLayoutMkLst>
            <pc:docMk/>
            <pc:sldMasterMk cId="1881724970" sldId="2147484551"/>
            <pc:sldLayoutMk cId="458536793" sldId="2147484633"/>
          </pc:sldLayoutMkLst>
        </pc:sldLayoutChg>
      </pc:sldMasterChg>
    </pc:docChg>
  </pc:docChgLst>
  <pc:docChgLst>
    <pc:chgData name="Keneth Murillo" userId="15843664f9b3ae17" providerId="LiveId" clId="{0F036027-EC12-4604-A080-550C44B90801}"/>
    <pc:docChg chg="undo redo custSel addSld delSld modSld modSection">
      <pc:chgData name="Keneth Murillo" userId="15843664f9b3ae17" providerId="LiveId" clId="{0F036027-EC12-4604-A080-550C44B90801}" dt="2023-03-08T19:58:11.730" v="119" actId="1076"/>
      <pc:docMkLst>
        <pc:docMk/>
      </pc:docMkLst>
      <pc:sldChg chg="add del">
        <pc:chgData name="Keneth Murillo" userId="15843664f9b3ae17" providerId="LiveId" clId="{0F036027-EC12-4604-A080-550C44B90801}" dt="2023-03-08T19:46:03.610" v="13" actId="47"/>
        <pc:sldMkLst>
          <pc:docMk/>
          <pc:sldMk cId="3482744946" sldId="257"/>
        </pc:sldMkLst>
      </pc:sldChg>
      <pc:sldChg chg="addSp delSp modSp add del mod modClrScheme chgLayout">
        <pc:chgData name="Keneth Murillo" userId="15843664f9b3ae17" providerId="LiveId" clId="{0F036027-EC12-4604-A080-550C44B90801}" dt="2023-03-08T19:46:53.793" v="18" actId="478"/>
        <pc:sldMkLst>
          <pc:docMk/>
          <pc:sldMk cId="1918333189" sldId="258"/>
        </pc:sldMkLst>
        <pc:spChg chg="mod ord">
          <ac:chgData name="Keneth Murillo" userId="15843664f9b3ae17" providerId="LiveId" clId="{0F036027-EC12-4604-A080-550C44B90801}" dt="2023-03-08T19:46:51.355" v="17" actId="700"/>
          <ac:spMkLst>
            <pc:docMk/>
            <pc:sldMk cId="1918333189" sldId="258"/>
            <ac:spMk id="2" creationId="{DE56A865-1C90-88F8-D0DD-245588284071}"/>
          </ac:spMkLst>
        </pc:spChg>
        <pc:spChg chg="add del mod ord">
          <ac:chgData name="Keneth Murillo" userId="15843664f9b3ae17" providerId="LiveId" clId="{0F036027-EC12-4604-A080-550C44B90801}" dt="2023-03-08T19:46:39.167" v="16" actId="700"/>
          <ac:spMkLst>
            <pc:docMk/>
            <pc:sldMk cId="1918333189" sldId="258"/>
            <ac:spMk id="3" creationId="{20C0CB9A-2D56-D2D7-2A42-CB5E8ED332D1}"/>
          </ac:spMkLst>
        </pc:spChg>
        <pc:spChg chg="add del mod ord">
          <ac:chgData name="Keneth Murillo" userId="15843664f9b3ae17" providerId="LiveId" clId="{0F036027-EC12-4604-A080-550C44B90801}" dt="2023-03-08T19:46:53.793" v="18" actId="478"/>
          <ac:spMkLst>
            <pc:docMk/>
            <pc:sldMk cId="1918333189" sldId="258"/>
            <ac:spMk id="4" creationId="{2F250C6B-E20E-E465-7141-EEAAEA45A63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48:08.294" v="32" actId="478"/>
        <pc:sldMkLst>
          <pc:docMk/>
          <pc:sldMk cId="3854270199" sldId="260"/>
        </pc:sldMkLst>
        <pc:spChg chg="mod ord">
          <ac:chgData name="Keneth Murillo" userId="15843664f9b3ae17" providerId="LiveId" clId="{0F036027-EC12-4604-A080-550C44B90801}" dt="2023-03-08T19:48:06.184" v="31" actId="700"/>
          <ac:spMkLst>
            <pc:docMk/>
            <pc:sldMk cId="3854270199" sldId="260"/>
            <ac:spMk id="2" creationId="{DCE2C4A9-000D-A285-A8C2-37E5EC70766A}"/>
          </ac:spMkLst>
        </pc:spChg>
        <pc:spChg chg="add del mod ord">
          <ac:chgData name="Keneth Murillo" userId="15843664f9b3ae17" providerId="LiveId" clId="{0F036027-EC12-4604-A080-550C44B90801}" dt="2023-03-08T19:48:08.294" v="32" actId="478"/>
          <ac:spMkLst>
            <pc:docMk/>
            <pc:sldMk cId="3854270199" sldId="260"/>
            <ac:spMk id="4" creationId="{D6DA5A04-DAE4-0021-FBCB-B97F436C38DC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48:16.153" v="34" actId="478"/>
        <pc:sldMkLst>
          <pc:docMk/>
          <pc:sldMk cId="2315407373" sldId="261"/>
        </pc:sldMkLst>
        <pc:spChg chg="mod ord">
          <ac:chgData name="Keneth Murillo" userId="15843664f9b3ae17" providerId="LiveId" clId="{0F036027-EC12-4604-A080-550C44B90801}" dt="2023-03-08T19:48:14.366" v="33" actId="700"/>
          <ac:spMkLst>
            <pc:docMk/>
            <pc:sldMk cId="2315407373" sldId="261"/>
            <ac:spMk id="2" creationId="{09D56BA7-5F98-977F-0DE1-65ABAD7DAD77}"/>
          </ac:spMkLst>
        </pc:spChg>
        <pc:spChg chg="add del mod ord">
          <ac:chgData name="Keneth Murillo" userId="15843664f9b3ae17" providerId="LiveId" clId="{0F036027-EC12-4604-A080-550C44B90801}" dt="2023-03-08T19:48:16.153" v="34" actId="478"/>
          <ac:spMkLst>
            <pc:docMk/>
            <pc:sldMk cId="2315407373" sldId="261"/>
            <ac:spMk id="4" creationId="{B83A7F5C-3C26-7B1D-224E-CC59DDCDC432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648776216" sldId="265"/>
        </pc:sldMkLst>
      </pc:sldChg>
      <pc:sldChg chg="modSp add del mod modClrScheme chgLayout">
        <pc:chgData name="Keneth Murillo" userId="15843664f9b3ae17" providerId="LiveId" clId="{0F036027-EC12-4604-A080-550C44B90801}" dt="2023-03-08T19:57:54.643" v="115" actId="700"/>
        <pc:sldMkLst>
          <pc:docMk/>
          <pc:sldMk cId="0" sldId="281"/>
        </pc:sldMkLst>
        <pc:spChg chg="mod ord">
          <ac:chgData name="Keneth Murillo" userId="15843664f9b3ae17" providerId="LiveId" clId="{0F036027-EC12-4604-A080-550C44B90801}" dt="2023-03-08T19:57:54.643" v="115" actId="700"/>
          <ac:spMkLst>
            <pc:docMk/>
            <pc:sldMk cId="0" sldId="281"/>
            <ac:spMk id="3" creationId="{00000000-0000-0000-0000-000000000000}"/>
          </ac:spMkLst>
        </pc:spChg>
        <pc:spChg chg="mod ord">
          <ac:chgData name="Keneth Murillo" userId="15843664f9b3ae17" providerId="LiveId" clId="{0F036027-EC12-4604-A080-550C44B90801}" dt="2023-03-08T19:57:54.643" v="115" actId="700"/>
          <ac:spMkLst>
            <pc:docMk/>
            <pc:sldMk cId="0" sldId="281"/>
            <ac:spMk id="4" creationId="{00000000-0000-0000-0000-000000000000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646258968" sldId="293"/>
        </pc:sldMkLst>
      </pc:sldChg>
      <pc:sldChg chg="addSp delSp modSp add del mod modClrScheme chgLayout">
        <pc:chgData name="Keneth Murillo" userId="15843664f9b3ae17" providerId="LiveId" clId="{0F036027-EC12-4604-A080-550C44B90801}" dt="2023-03-08T19:48:22.674" v="36" actId="478"/>
        <pc:sldMkLst>
          <pc:docMk/>
          <pc:sldMk cId="0" sldId="314"/>
        </pc:sldMkLst>
        <pc:spChg chg="add del mod ord">
          <ac:chgData name="Keneth Murillo" userId="15843664f9b3ae17" providerId="LiveId" clId="{0F036027-EC12-4604-A080-550C44B90801}" dt="2023-03-08T19:48:22.674" v="36" actId="478"/>
          <ac:spMkLst>
            <pc:docMk/>
            <pc:sldMk cId="0" sldId="314"/>
            <ac:spMk id="2" creationId="{6D89C906-98E7-3AD0-AA56-0407D9E4FC9C}"/>
          </ac:spMkLst>
        </pc:spChg>
        <pc:spChg chg="mod ord">
          <ac:chgData name="Keneth Murillo" userId="15843664f9b3ae17" providerId="LiveId" clId="{0F036027-EC12-4604-A080-550C44B90801}" dt="2023-03-08T19:48:21.179" v="35" actId="700"/>
          <ac:spMkLst>
            <pc:docMk/>
            <pc:sldMk cId="0" sldId="314"/>
            <ac:spMk id="6" creationId="{AD065936-53FC-5DA1-E7CB-9E8E040ADF5F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0:38.564" v="41" actId="1076"/>
        <pc:sldMkLst>
          <pc:docMk/>
          <pc:sldMk cId="0" sldId="315"/>
        </pc:sldMkLst>
        <pc:spChg chg="mod ord">
          <ac:chgData name="Keneth Murillo" userId="15843664f9b3ae17" providerId="LiveId" clId="{0F036027-EC12-4604-A080-550C44B90801}" dt="2023-03-08T19:49:54.689" v="38" actId="700"/>
          <ac:spMkLst>
            <pc:docMk/>
            <pc:sldMk cId="0" sldId="315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0:38.564" v="41" actId="1076"/>
          <ac:spMkLst>
            <pc:docMk/>
            <pc:sldMk cId="0" sldId="315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49:57.554" v="39" actId="478"/>
          <ac:spMkLst>
            <pc:docMk/>
            <pc:sldMk cId="0" sldId="315"/>
            <ac:spMk id="4" creationId="{BE626CEC-722F-0901-903A-4389E4FA2C81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07.792" v="47" actId="14100"/>
        <pc:sldMkLst>
          <pc:docMk/>
          <pc:sldMk cId="0" sldId="316"/>
        </pc:sldMkLst>
        <pc:spChg chg="add del mod ord">
          <ac:chgData name="Keneth Murillo" userId="15843664f9b3ae17" providerId="LiveId" clId="{0F036027-EC12-4604-A080-550C44B90801}" dt="2023-03-08T19:51:03.129" v="45" actId="478"/>
          <ac:spMkLst>
            <pc:docMk/>
            <pc:sldMk cId="0" sldId="316"/>
            <ac:spMk id="2" creationId="{7A73B6FD-5EDA-E866-8C2E-356F2854F380}"/>
          </ac:spMkLst>
        </pc:spChg>
        <pc:spChg chg="add del mod ord">
          <ac:chgData name="Keneth Murillo" userId="15843664f9b3ae17" providerId="LiveId" clId="{0F036027-EC12-4604-A080-550C44B90801}" dt="2023-03-08T19:51:04.578" v="46" actId="478"/>
          <ac:spMkLst>
            <pc:docMk/>
            <pc:sldMk cId="0" sldId="316"/>
            <ac:spMk id="4" creationId="{27205B97-6DC9-FAC6-8BE0-C770369FF2FA}"/>
          </ac:spMkLst>
        </pc:spChg>
        <pc:picChg chg="mod">
          <ac:chgData name="Keneth Murillo" userId="15843664f9b3ae17" providerId="LiveId" clId="{0F036027-EC12-4604-A080-550C44B90801}" dt="2023-03-08T19:51:07.792" v="47" actId="14100"/>
          <ac:picMkLst>
            <pc:docMk/>
            <pc:sldMk cId="0" sldId="316"/>
            <ac:picMk id="3" creationId="{00000000-0000-0000-0000-000000000000}"/>
          </ac:picMkLst>
        </pc:picChg>
      </pc:sldChg>
      <pc:sldChg chg="addSp delSp modSp add del mod modClrScheme chgLayout">
        <pc:chgData name="Keneth Murillo" userId="15843664f9b3ae17" providerId="LiveId" clId="{0F036027-EC12-4604-A080-550C44B90801}" dt="2023-03-08T19:51:19.994" v="50" actId="1076"/>
        <pc:sldMkLst>
          <pc:docMk/>
          <pc:sldMk cId="0" sldId="317"/>
        </pc:sldMkLst>
        <pc:spChg chg="mod">
          <ac:chgData name="Keneth Murillo" userId="15843664f9b3ae17" providerId="LiveId" clId="{0F036027-EC12-4604-A080-550C44B90801}" dt="2023-03-08T19:51:19.994" v="50" actId="1076"/>
          <ac:spMkLst>
            <pc:docMk/>
            <pc:sldMk cId="0" sldId="317"/>
            <ac:spMk id="2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1:17.133" v="49" actId="478"/>
          <ac:spMkLst>
            <pc:docMk/>
            <pc:sldMk cId="0" sldId="317"/>
            <ac:spMk id="254" creationId="{A549C70D-6D68-8718-7873-C74C1A6229CA}"/>
          </ac:spMkLst>
        </pc:spChg>
        <pc:spChg chg="mod ord">
          <ac:chgData name="Keneth Murillo" userId="15843664f9b3ae17" providerId="LiveId" clId="{0F036027-EC12-4604-A080-550C44B90801}" dt="2023-03-08T19:51:14.465" v="48" actId="700"/>
          <ac:spMkLst>
            <pc:docMk/>
            <pc:sldMk cId="0" sldId="317"/>
            <ac:spMk id="257" creationId="{F8C3F802-C41F-1FFD-0FD0-E19D593DD1B2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40.529" v="56" actId="1076"/>
        <pc:sldMkLst>
          <pc:docMk/>
          <pc:sldMk cId="0" sldId="318"/>
        </pc:sldMkLst>
        <pc:spChg chg="mod ord">
          <ac:chgData name="Keneth Murillo" userId="15843664f9b3ae17" providerId="LiveId" clId="{0F036027-EC12-4604-A080-550C44B90801}" dt="2023-03-08T19:51:40.529" v="56" actId="1076"/>
          <ac:spMkLst>
            <pc:docMk/>
            <pc:sldMk cId="0" sldId="318"/>
            <ac:spMk id="2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1:29.366" v="52" actId="478"/>
          <ac:spMkLst>
            <pc:docMk/>
            <pc:sldMk cId="0" sldId="318"/>
            <ac:spMk id="3" creationId="{D7292616-9B2A-CD0D-C2A3-F2F929724AF8}"/>
          </ac:spMkLst>
        </pc:spChg>
        <pc:spChg chg="add del mod ord">
          <ac:chgData name="Keneth Murillo" userId="15843664f9b3ae17" providerId="LiveId" clId="{0F036027-EC12-4604-A080-550C44B90801}" dt="2023-03-08T19:51:37.162" v="55" actId="478"/>
          <ac:spMkLst>
            <pc:docMk/>
            <pc:sldMk cId="0" sldId="318"/>
            <ac:spMk id="4" creationId="{713ACF2D-952C-3086-ACE5-D716BE52072B}"/>
          </ac:spMkLst>
        </pc:spChg>
        <pc:spChg chg="add del">
          <ac:chgData name="Keneth Murillo" userId="15843664f9b3ae17" providerId="LiveId" clId="{0F036027-EC12-4604-A080-550C44B90801}" dt="2023-03-08T19:51:34.576" v="54" actId="478"/>
          <ac:spMkLst>
            <pc:docMk/>
            <pc:sldMk cId="0" sldId="318"/>
            <ac:spMk id="10" creationId="{F98F84F9-90B2-AED4-A6B0-A0E307F877CA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2:21.476" v="73"/>
        <pc:sldMkLst>
          <pc:docMk/>
          <pc:sldMk cId="0" sldId="319"/>
        </pc:sldMkLst>
        <pc:spChg chg="mod ord">
          <ac:chgData name="Keneth Murillo" userId="15843664f9b3ae17" providerId="LiveId" clId="{0F036027-EC12-4604-A080-550C44B90801}" dt="2023-03-08T19:52:14.298" v="69" actId="700"/>
          <ac:spMkLst>
            <pc:docMk/>
            <pc:sldMk cId="0" sldId="319"/>
            <ac:spMk id="2" creationId="{00000000-0000-0000-0000-000000000000}"/>
          </ac:spMkLst>
        </pc:spChg>
        <pc:spChg chg="del mod">
          <ac:chgData name="Keneth Murillo" userId="15843664f9b3ae17" providerId="LiveId" clId="{0F036027-EC12-4604-A080-550C44B90801}" dt="2023-03-08T19:52:20.436" v="72"/>
          <ac:spMkLst>
            <pc:docMk/>
            <pc:sldMk cId="0" sldId="319"/>
            <ac:spMk id="3" creationId="{00000000-0000-0000-0000-000000000000}"/>
          </ac:spMkLst>
        </pc:spChg>
        <pc:spChg chg="add mod ord">
          <ac:chgData name="Keneth Murillo" userId="15843664f9b3ae17" providerId="LiveId" clId="{0F036027-EC12-4604-A080-550C44B90801}" dt="2023-03-08T19:52:21.476" v="73"/>
          <ac:spMkLst>
            <pc:docMk/>
            <pc:sldMk cId="0" sldId="319"/>
            <ac:spMk id="4" creationId="{A28E9B83-0397-A070-0AA8-4C00F785897B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2:47.297" v="81" actId="20577"/>
        <pc:sldMkLst>
          <pc:docMk/>
          <pc:sldMk cId="0" sldId="320"/>
        </pc:sldMkLst>
        <pc:spChg chg="mod ord">
          <ac:chgData name="Keneth Murillo" userId="15843664f9b3ae17" providerId="LiveId" clId="{0F036027-EC12-4604-A080-550C44B90801}" dt="2023-03-08T19:52:30.882" v="74" actId="700"/>
          <ac:spMkLst>
            <pc:docMk/>
            <pc:sldMk cId="0" sldId="320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2:47.297" v="81" actId="20577"/>
          <ac:spMkLst>
            <pc:docMk/>
            <pc:sldMk cId="0" sldId="320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2:33.228" v="75" actId="478"/>
          <ac:spMkLst>
            <pc:docMk/>
            <pc:sldMk cId="0" sldId="320"/>
            <ac:spMk id="4" creationId="{53FC399B-D8FE-D777-247F-F84BB2B457D9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08.540" v="84" actId="20577"/>
        <pc:sldMkLst>
          <pc:docMk/>
          <pc:sldMk cId="0" sldId="321"/>
        </pc:sldMkLst>
        <pc:spChg chg="mod ord">
          <ac:chgData name="Keneth Murillo" userId="15843664f9b3ae17" providerId="LiveId" clId="{0F036027-EC12-4604-A080-550C44B90801}" dt="2023-03-08T19:53:03.328" v="82" actId="700"/>
          <ac:spMkLst>
            <pc:docMk/>
            <pc:sldMk cId="0" sldId="321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08.540" v="84" actId="20577"/>
          <ac:spMkLst>
            <pc:docMk/>
            <pc:sldMk cId="0" sldId="321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06.789" v="83" actId="478"/>
          <ac:spMkLst>
            <pc:docMk/>
            <pc:sldMk cId="0" sldId="321"/>
            <ac:spMk id="4" creationId="{5E95F935-2998-D012-2755-C11583799CD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20.030" v="87" actId="20577"/>
        <pc:sldMkLst>
          <pc:docMk/>
          <pc:sldMk cId="0" sldId="322"/>
        </pc:sldMkLst>
        <pc:spChg chg="mod ord">
          <ac:chgData name="Keneth Murillo" userId="15843664f9b3ae17" providerId="LiveId" clId="{0F036027-EC12-4604-A080-550C44B90801}" dt="2023-03-08T19:53:15.703" v="85" actId="700"/>
          <ac:spMkLst>
            <pc:docMk/>
            <pc:sldMk cId="0" sldId="322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20.030" v="87" actId="20577"/>
          <ac:spMkLst>
            <pc:docMk/>
            <pc:sldMk cId="0" sldId="322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17.756" v="86" actId="478"/>
          <ac:spMkLst>
            <pc:docMk/>
            <pc:sldMk cId="0" sldId="322"/>
            <ac:spMk id="4" creationId="{E542A6BD-F171-F7DC-B0D3-1DAA4530B82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34.882" v="92" actId="1076"/>
        <pc:sldMkLst>
          <pc:docMk/>
          <pc:sldMk cId="0" sldId="323"/>
        </pc:sldMkLst>
        <pc:spChg chg="mod ord">
          <ac:chgData name="Keneth Murillo" userId="15843664f9b3ae17" providerId="LiveId" clId="{0F036027-EC12-4604-A080-550C44B90801}" dt="2023-03-08T19:53:26.572" v="88" actId="700"/>
          <ac:spMkLst>
            <pc:docMk/>
            <pc:sldMk cId="0" sldId="323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31.093" v="91" actId="20577"/>
          <ac:spMkLst>
            <pc:docMk/>
            <pc:sldMk cId="0" sldId="323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28.397" v="89" actId="478"/>
          <ac:spMkLst>
            <pc:docMk/>
            <pc:sldMk cId="0" sldId="323"/>
            <ac:spMk id="5" creationId="{AFF81D06-E76C-B0C0-B7DB-9311BA5350A7}"/>
          </ac:spMkLst>
        </pc:spChg>
        <pc:picChg chg="mod">
          <ac:chgData name="Keneth Murillo" userId="15843664f9b3ae17" providerId="LiveId" clId="{0F036027-EC12-4604-A080-550C44B90801}" dt="2023-03-08T19:53:34.882" v="92" actId="1076"/>
          <ac:picMkLst>
            <pc:docMk/>
            <pc:sldMk cId="0" sldId="323"/>
            <ac:picMk id="4" creationId="{00000000-0000-0000-0000-000000000000}"/>
          </ac:picMkLst>
        </pc:picChg>
      </pc:sldChg>
      <pc:sldChg chg="modSp add del mod modClrScheme chgLayout">
        <pc:chgData name="Keneth Murillo" userId="15843664f9b3ae17" providerId="LiveId" clId="{0F036027-EC12-4604-A080-550C44B90801}" dt="2023-03-08T19:53:45.068" v="93" actId="700"/>
        <pc:sldMkLst>
          <pc:docMk/>
          <pc:sldMk cId="0" sldId="324"/>
        </pc:sldMkLst>
        <pc:spChg chg="mod ord">
          <ac:chgData name="Keneth Murillo" userId="15843664f9b3ae17" providerId="LiveId" clId="{0F036027-EC12-4604-A080-550C44B90801}" dt="2023-03-08T19:53:45.068" v="93" actId="700"/>
          <ac:spMkLst>
            <pc:docMk/>
            <pc:sldMk cId="0" sldId="324"/>
            <ac:spMk id="2" creationId="{00000000-0000-0000-0000-000000000000}"/>
          </ac:spMkLst>
        </pc:spChg>
      </pc:sldChg>
      <pc:sldChg chg="modSp add del mod modClrScheme chgLayout">
        <pc:chgData name="Keneth Murillo" userId="15843664f9b3ae17" providerId="LiveId" clId="{0F036027-EC12-4604-A080-550C44B90801}" dt="2023-03-08T19:53:59.056" v="95" actId="207"/>
        <pc:sldMkLst>
          <pc:docMk/>
          <pc:sldMk cId="0" sldId="325"/>
        </pc:sldMkLst>
        <pc:spChg chg="mod ord">
          <ac:chgData name="Keneth Murillo" userId="15843664f9b3ae17" providerId="LiveId" clId="{0F036027-EC12-4604-A080-550C44B90801}" dt="2023-03-08T19:53:59.056" v="95" actId="207"/>
          <ac:spMkLst>
            <pc:docMk/>
            <pc:sldMk cId="0" sldId="325"/>
            <ac:spMk id="3" creationId="{00000000-0000-0000-0000-000000000000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7:43.651" v="114" actId="20577"/>
        <pc:sldMkLst>
          <pc:docMk/>
          <pc:sldMk cId="0" sldId="326"/>
        </pc:sldMkLst>
        <pc:spChg chg="mod ord">
          <ac:chgData name="Keneth Murillo" userId="15843664f9b3ae17" providerId="LiveId" clId="{0F036027-EC12-4604-A080-550C44B90801}" dt="2023-03-08T19:57:25.622" v="99" actId="26606"/>
          <ac:spMkLst>
            <pc:docMk/>
            <pc:sldMk cId="0" sldId="326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7:43.651" v="114" actId="20577"/>
          <ac:spMkLst>
            <pc:docMk/>
            <pc:sldMk cId="0" sldId="326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7:12.196" v="97" actId="478"/>
          <ac:spMkLst>
            <pc:docMk/>
            <pc:sldMk cId="0" sldId="326"/>
            <ac:spMk id="4" creationId="{0CB7CF66-E8A0-BDDD-98BB-D39587A71C64}"/>
          </ac:spMkLst>
        </pc:spChg>
        <pc:spChg chg="add del mod">
          <ac:chgData name="Keneth Murillo" userId="15843664f9b3ae17" providerId="LiveId" clId="{0F036027-EC12-4604-A080-550C44B90801}" dt="2023-03-08T19:57:31.208" v="100" actId="478"/>
          <ac:spMkLst>
            <pc:docMk/>
            <pc:sldMk cId="0" sldId="326"/>
            <ac:spMk id="9" creationId="{1C2EC617-BE4B-665A-1E04-52AA364A8909}"/>
          </ac:spMkLst>
        </pc:spChg>
        <pc:spChg chg="add del mod">
          <ac:chgData name="Keneth Murillo" userId="15843664f9b3ae17" providerId="LiveId" clId="{0F036027-EC12-4604-A080-550C44B90801}" dt="2023-03-08T19:57:25.622" v="99" actId="26606"/>
          <ac:spMkLst>
            <pc:docMk/>
            <pc:sldMk cId="0" sldId="326"/>
            <ac:spMk id="10" creationId="{8121058A-0C0A-1066-3861-104F021BDDF5}"/>
          </ac:spMkLst>
        </pc:spChg>
        <pc:picChg chg="add">
          <ac:chgData name="Keneth Murillo" userId="15843664f9b3ae17" providerId="LiveId" clId="{0F036027-EC12-4604-A080-550C44B90801}" dt="2023-03-08T19:57:17.759" v="98" actId="26606"/>
          <ac:picMkLst>
            <pc:docMk/>
            <pc:sldMk cId="0" sldId="326"/>
            <ac:picMk id="6" creationId="{5078F71C-DF2A-1A47-D47B-6481ED880959}"/>
          </ac:picMkLst>
        </pc:picChg>
      </pc:sldChg>
      <pc:sldChg chg="addSp delSp modSp add del mod modClrScheme chgLayout">
        <pc:chgData name="Keneth Murillo" userId="15843664f9b3ae17" providerId="LiveId" clId="{0F036027-EC12-4604-A080-550C44B90801}" dt="2023-03-08T19:58:11.730" v="119" actId="1076"/>
        <pc:sldMkLst>
          <pc:docMk/>
          <pc:sldMk cId="1704888925" sldId="327"/>
        </pc:sldMkLst>
        <pc:spChg chg="mod ord">
          <ac:chgData name="Keneth Murillo" userId="15843664f9b3ae17" providerId="LiveId" clId="{0F036027-EC12-4604-A080-550C44B90801}" dt="2023-03-08T19:58:03.386" v="116" actId="700"/>
          <ac:spMkLst>
            <pc:docMk/>
            <pc:sldMk cId="1704888925" sldId="327"/>
            <ac:spMk id="2" creationId="{D4EDAE3E-6384-FD9D-116A-013ED64F5ABE}"/>
          </ac:spMkLst>
        </pc:spChg>
        <pc:spChg chg="mod">
          <ac:chgData name="Keneth Murillo" userId="15843664f9b3ae17" providerId="LiveId" clId="{0F036027-EC12-4604-A080-550C44B90801}" dt="2023-03-08T19:58:11.730" v="119" actId="1076"/>
          <ac:spMkLst>
            <pc:docMk/>
            <pc:sldMk cId="1704888925" sldId="327"/>
            <ac:spMk id="3" creationId="{C8730C5F-2C92-3CB9-31A5-8FE6CBFE5686}"/>
          </ac:spMkLst>
        </pc:spChg>
        <pc:spChg chg="add del mod ord">
          <ac:chgData name="Keneth Murillo" userId="15843664f9b3ae17" providerId="LiveId" clId="{0F036027-EC12-4604-A080-550C44B90801}" dt="2023-03-08T19:58:08.163" v="118" actId="478"/>
          <ac:spMkLst>
            <pc:docMk/>
            <pc:sldMk cId="1704888925" sldId="327"/>
            <ac:spMk id="4" creationId="{372E8AD2-87D4-66B9-08F6-0707B6E1B509}"/>
          </ac:spMkLst>
        </pc:spChg>
      </pc:sldChg>
      <pc:sldChg chg="addSp delSp modSp add del mod modTransition modClrScheme chgLayout">
        <pc:chgData name="Keneth Murillo" userId="15843664f9b3ae17" providerId="LiveId" clId="{0F036027-EC12-4604-A080-550C44B90801}" dt="2023-03-08T19:47:34.141" v="28" actId="700"/>
        <pc:sldMkLst>
          <pc:docMk/>
          <pc:sldMk cId="3044631911" sldId="328"/>
        </pc:sldMkLst>
        <pc:spChg chg="mod ord">
          <ac:chgData name="Keneth Murillo" userId="15843664f9b3ae17" providerId="LiveId" clId="{0F036027-EC12-4604-A080-550C44B90801}" dt="2023-03-08T19:47:34.141" v="28" actId="700"/>
          <ac:spMkLst>
            <pc:docMk/>
            <pc:sldMk cId="3044631911" sldId="328"/>
            <ac:spMk id="3" creationId="{56391784-EEAE-3664-4DE1-9BD68597BE37}"/>
          </ac:spMkLst>
        </pc:spChg>
        <pc:spChg chg="add del mod">
          <ac:chgData name="Keneth Murillo" userId="15843664f9b3ae17" providerId="LiveId" clId="{0F036027-EC12-4604-A080-550C44B90801}" dt="2023-03-08T19:47:25.514" v="24" actId="26606"/>
          <ac:spMkLst>
            <pc:docMk/>
            <pc:sldMk cId="3044631911" sldId="328"/>
            <ac:spMk id="8" creationId="{DB3C18E0-E3EE-1198-B864-897D2E9DA4C2}"/>
          </ac:spMkLst>
        </pc:spChg>
        <pc:spChg chg="add del mod">
          <ac:chgData name="Keneth Murillo" userId="15843664f9b3ae17" providerId="LiveId" clId="{0F036027-EC12-4604-A080-550C44B90801}" dt="2023-03-08T19:47:25.514" v="23" actId="26606"/>
          <ac:spMkLst>
            <pc:docMk/>
            <pc:sldMk cId="3044631911" sldId="328"/>
            <ac:spMk id="10" creationId="{23012A02-D951-4451-C427-15346C953981}"/>
          </ac:spMkLst>
        </pc:spChg>
        <pc:spChg chg="add del mod">
          <ac:chgData name="Keneth Murillo" userId="15843664f9b3ae17" providerId="LiveId" clId="{0F036027-EC12-4604-A080-550C44B90801}" dt="2023-03-08T19:47:28.508" v="27" actId="26606"/>
          <ac:spMkLst>
            <pc:docMk/>
            <pc:sldMk cId="3044631911" sldId="328"/>
            <ac:spMk id="12" creationId="{AB55BAE1-476B-C6AA-1C85-1A532949ECA0}"/>
          </ac:spMkLst>
        </pc:spChg>
        <pc:spChg chg="add del mod">
          <ac:chgData name="Keneth Murillo" userId="15843664f9b3ae17" providerId="LiveId" clId="{0F036027-EC12-4604-A080-550C44B90801}" dt="2023-03-08T19:47:28.508" v="26" actId="26606"/>
          <ac:spMkLst>
            <pc:docMk/>
            <pc:sldMk cId="3044631911" sldId="328"/>
            <ac:spMk id="14" creationId="{7DC4B7CD-E372-5B9E-4D98-FD9D404C049C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46438368" sldId="32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12722551" sldId="348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8834144" sldId="34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760239750" sldId="35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512107945" sldId="363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756039144" sldId="364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556609126" sldId="365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762236713" sldId="36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240367168" sldId="367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827273368" sldId="37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648010071" sldId="371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098258618" sldId="372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233703835" sldId="374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82634712" sldId="375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595856796" sldId="37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162230516" sldId="377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776369631" sldId="378"/>
        </pc:sldMkLst>
      </pc:sldChg>
      <pc:sldChg chg="modSp mod">
        <pc:chgData name="Keneth Murillo" userId="15843664f9b3ae17" providerId="LiveId" clId="{0F036027-EC12-4604-A080-550C44B90801}" dt="2023-03-08T19:44:58.565" v="8" actId="2711"/>
        <pc:sldMkLst>
          <pc:docMk/>
          <pc:sldMk cId="1829298035" sldId="4749"/>
        </pc:sldMkLst>
        <pc:spChg chg="mod">
          <ac:chgData name="Keneth Murillo" userId="15843664f9b3ae17" providerId="LiveId" clId="{0F036027-EC12-4604-A080-550C44B90801}" dt="2023-03-08T19:44:58.565" v="8" actId="2711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576451669" sldId="4798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757538722" sldId="479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458151661" sldId="480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4030548710" sldId="497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4168532700" sldId="4971"/>
        </pc:sldMkLst>
      </pc:sldChg>
      <pc:sldChg chg="addSp delSp modSp add del mod modClrScheme chgLayout">
        <pc:chgData name="Keneth Murillo" userId="15843664f9b3ae17" providerId="LiveId" clId="{0F036027-EC12-4604-A080-550C44B90801}" dt="2023-03-08T19:47:56.679" v="30" actId="478"/>
        <pc:sldMkLst>
          <pc:docMk/>
          <pc:sldMk cId="3007185108" sldId="4972"/>
        </pc:sldMkLst>
        <pc:spChg chg="mod ord">
          <ac:chgData name="Keneth Murillo" userId="15843664f9b3ae17" providerId="LiveId" clId="{0F036027-EC12-4604-A080-550C44B90801}" dt="2023-03-08T19:47:51.680" v="29" actId="700"/>
          <ac:spMkLst>
            <pc:docMk/>
            <pc:sldMk cId="3007185108" sldId="4972"/>
            <ac:spMk id="2" creationId="{5E11566E-62D4-8487-3BD9-B6B76F230497}"/>
          </ac:spMkLst>
        </pc:spChg>
        <pc:spChg chg="add del mod ord">
          <ac:chgData name="Keneth Murillo" userId="15843664f9b3ae17" providerId="LiveId" clId="{0F036027-EC12-4604-A080-550C44B90801}" dt="2023-03-08T19:47:56.679" v="30" actId="478"/>
          <ac:spMkLst>
            <pc:docMk/>
            <pc:sldMk cId="3007185108" sldId="4972"/>
            <ac:spMk id="3" creationId="{92FB6FC4-D53A-5FA8-185B-505530A2F447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57.594" v="68" actId="1037"/>
        <pc:sldMkLst>
          <pc:docMk/>
          <pc:sldMk cId="1021790648" sldId="4973"/>
        </pc:sldMkLst>
        <pc:spChg chg="mod ord">
          <ac:chgData name="Keneth Murillo" userId="15843664f9b3ae17" providerId="LiveId" clId="{0F036027-EC12-4604-A080-550C44B90801}" dt="2023-03-08T19:51:54.398" v="60" actId="1076"/>
          <ac:spMkLst>
            <pc:docMk/>
            <pc:sldMk cId="1021790648" sldId="4973"/>
            <ac:spMk id="2" creationId="{AE16C7C6-4650-C038-83A6-E77B538EA092}"/>
          </ac:spMkLst>
        </pc:spChg>
        <pc:spChg chg="add del mod ord">
          <ac:chgData name="Keneth Murillo" userId="15843664f9b3ae17" providerId="LiveId" clId="{0F036027-EC12-4604-A080-550C44B90801}" dt="2023-03-08T19:51:49.225" v="58" actId="478"/>
          <ac:spMkLst>
            <pc:docMk/>
            <pc:sldMk cId="1021790648" sldId="4973"/>
            <ac:spMk id="3" creationId="{30DF2D72-B119-BE71-2B6C-8A150DBB19E1}"/>
          </ac:spMkLst>
        </pc:spChg>
        <pc:picChg chg="mod">
          <ac:chgData name="Keneth Murillo" userId="15843664f9b3ae17" providerId="LiveId" clId="{0F036027-EC12-4604-A080-550C44B90801}" dt="2023-03-08T19:51:57.594" v="68" actId="1037"/>
          <ac:picMkLst>
            <pc:docMk/>
            <pc:sldMk cId="1021790648" sldId="4973"/>
            <ac:picMk id="4" creationId="{EE5726EC-E99E-556F-D6A2-FDEA282FB30D}"/>
          </ac:picMkLst>
        </pc:picChg>
      </pc:sldChg>
      <pc:sldMasterChg chg="delSldLayout">
        <pc:chgData name="Keneth Murillo" userId="15843664f9b3ae17" providerId="LiveId" clId="{0F036027-EC12-4604-A080-550C44B90801}" dt="2023-03-08T19:46:16.627" v="14" actId="47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500433183" sldId="2147484607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607746701" sldId="2147484609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3331902869" sldId="2147484624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3912385387" sldId="2147484627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906225026" sldId="2147484629"/>
          </pc:sldLayoutMkLst>
        </pc:sldLayoutChg>
      </pc:sldMasterChg>
    </pc:docChg>
  </pc:docChgLst>
  <pc:docChgLst>
    <pc:chgData name="Keneth Murillo" userId="15843664f9b3ae17" providerId="LiveId" clId="{888BC8C3-DC38-40CE-B0AF-06A390102F75}"/>
    <pc:docChg chg="undo custSel addSld delSld modSld modSection">
      <pc:chgData name="Keneth Murillo" userId="15843664f9b3ae17" providerId="LiveId" clId="{888BC8C3-DC38-40CE-B0AF-06A390102F75}" dt="2023-03-15T19:57:26.480" v="96" actId="20577"/>
      <pc:docMkLst>
        <pc:docMk/>
      </pc:docMkLst>
      <pc:sldChg chg="modSp add mod">
        <pc:chgData name="Keneth Murillo" userId="15843664f9b3ae17" providerId="LiveId" clId="{888BC8C3-DC38-40CE-B0AF-06A390102F75}" dt="2023-03-08T20:00:15.542" v="8" actId="207"/>
        <pc:sldMkLst>
          <pc:docMk/>
          <pc:sldMk cId="0" sldId="257"/>
        </pc:sldMkLst>
        <pc:spChg chg="mod">
          <ac:chgData name="Keneth Murillo" userId="15843664f9b3ae17" providerId="LiveId" clId="{888BC8C3-DC38-40CE-B0AF-06A390102F75}" dt="2023-03-08T20:00:15.542" v="8" actId="207"/>
          <ac:spMkLst>
            <pc:docMk/>
            <pc:sldMk cId="0" sldId="257"/>
            <ac:spMk id="4098" creationId="{78EF6355-2802-3B2E-8BBE-DC9580C147A0}"/>
          </ac:spMkLst>
        </pc:spChg>
        <pc:spChg chg="mod">
          <ac:chgData name="Keneth Murillo" userId="15843664f9b3ae17" providerId="LiveId" clId="{888BC8C3-DC38-40CE-B0AF-06A390102F75}" dt="2023-03-08T20:00:15.542" v="8" actId="207"/>
          <ac:spMkLst>
            <pc:docMk/>
            <pc:sldMk cId="0" sldId="257"/>
            <ac:spMk id="4099" creationId="{FFB4B245-9049-5F5A-C635-1A4A2F929CF5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58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1918333189" sldId="258"/>
        </pc:sldMkLst>
      </pc:sldChg>
      <pc:sldChg chg="add del">
        <pc:chgData name="Keneth Murillo" userId="15843664f9b3ae17" providerId="LiveId" clId="{888BC8C3-DC38-40CE-B0AF-06A390102F75}" dt="2023-03-08T21:59:14.367" v="14" actId="47"/>
        <pc:sldMkLst>
          <pc:docMk/>
          <pc:sldMk cId="0" sldId="26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3854270199" sldId="260"/>
        </pc:sldMkLst>
      </pc:sldChg>
      <pc:sldChg chg="modSp add del mod">
        <pc:chgData name="Keneth Murillo" userId="15843664f9b3ae17" providerId="LiveId" clId="{888BC8C3-DC38-40CE-B0AF-06A390102F75}" dt="2023-03-08T21:59:17.257" v="15" actId="47"/>
        <pc:sldMkLst>
          <pc:docMk/>
          <pc:sldMk cId="0" sldId="261"/>
        </pc:sldMkLst>
        <pc:spChg chg="mod">
          <ac:chgData name="Keneth Murillo" userId="15843664f9b3ae17" providerId="LiveId" clId="{888BC8C3-DC38-40CE-B0AF-06A390102F75}" dt="2023-03-08T20:00:05.726" v="3" actId="27636"/>
          <ac:spMkLst>
            <pc:docMk/>
            <pc:sldMk cId="0" sldId="261"/>
            <ac:spMk id="9218" creationId="{C568C2BA-9701-2592-5545-BE81ED1EA040}"/>
          </ac:spMkLst>
        </pc:spChg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2315407373" sldId="261"/>
        </pc:sldMkLst>
      </pc:sldChg>
      <pc:sldChg chg="add del">
        <pc:chgData name="Keneth Murillo" userId="15843664f9b3ae17" providerId="LiveId" clId="{888BC8C3-DC38-40CE-B0AF-06A390102F75}" dt="2023-03-08T21:59:18.739" v="16" actId="47"/>
        <pc:sldMkLst>
          <pc:docMk/>
          <pc:sldMk cId="0" sldId="262"/>
        </pc:sldMkLst>
      </pc:sldChg>
      <pc:sldChg chg="modSp add mod">
        <pc:chgData name="Keneth Murillo" userId="15843664f9b3ae17" providerId="LiveId" clId="{888BC8C3-DC38-40CE-B0AF-06A390102F75}" dt="2023-03-08T20:00:05.734" v="4" actId="27636"/>
        <pc:sldMkLst>
          <pc:docMk/>
          <pc:sldMk cId="0" sldId="263"/>
        </pc:sldMkLst>
        <pc:spChg chg="mod">
          <ac:chgData name="Keneth Murillo" userId="15843664f9b3ae17" providerId="LiveId" clId="{888BC8C3-DC38-40CE-B0AF-06A390102F75}" dt="2023-03-08T20:00:05.734" v="4" actId="27636"/>
          <ac:spMkLst>
            <pc:docMk/>
            <pc:sldMk cId="0" sldId="263"/>
            <ac:spMk id="11267" creationId="{6B7E6BF8-4C93-2BE0-FEF1-5A2B130AA58F}"/>
          </ac:spMkLst>
        </pc:spChg>
      </pc:sldChg>
      <pc:sldChg chg="modSp add mod">
        <pc:chgData name="Keneth Murillo" userId="15843664f9b3ae17" providerId="LiveId" clId="{888BC8C3-DC38-40CE-B0AF-06A390102F75}" dt="2023-03-08T20:00:05.740" v="5" actId="27636"/>
        <pc:sldMkLst>
          <pc:docMk/>
          <pc:sldMk cId="0" sldId="264"/>
        </pc:sldMkLst>
        <pc:spChg chg="mod">
          <ac:chgData name="Keneth Murillo" userId="15843664f9b3ae17" providerId="LiveId" clId="{888BC8C3-DC38-40CE-B0AF-06A390102F75}" dt="2023-03-08T20:00:05.740" v="5" actId="27636"/>
          <ac:spMkLst>
            <pc:docMk/>
            <pc:sldMk cId="0" sldId="264"/>
            <ac:spMk id="12290" creationId="{544BA0C4-1AAF-9E2F-F984-F8B90871A00C}"/>
          </ac:spMkLst>
        </pc:spChg>
      </pc:sldChg>
      <pc:sldChg chg="modSp add mod">
        <pc:chgData name="Keneth Murillo" userId="15843664f9b3ae17" providerId="LiveId" clId="{888BC8C3-DC38-40CE-B0AF-06A390102F75}" dt="2023-03-13T21:55:39.490" v="49" actId="1076"/>
        <pc:sldMkLst>
          <pc:docMk/>
          <pc:sldMk cId="960826277" sldId="265"/>
        </pc:sldMkLst>
        <pc:spChg chg="mod">
          <ac:chgData name="Keneth Murillo" userId="15843664f9b3ae17" providerId="LiveId" clId="{888BC8C3-DC38-40CE-B0AF-06A390102F75}" dt="2023-03-13T21:55:39.490" v="49" actId="1076"/>
          <ac:spMkLst>
            <pc:docMk/>
            <pc:sldMk cId="960826277" sldId="265"/>
            <ac:spMk id="2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66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67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68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270569693" sldId="26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1446776457" sldId="270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710338111" sldId="272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257617387" sldId="27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3027409056" sldId="274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78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7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281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2"/>
        </pc:sldMkLst>
      </pc:sldChg>
      <pc:sldChg chg="add del">
        <pc:chgData name="Keneth Murillo" userId="15843664f9b3ae17" providerId="LiveId" clId="{888BC8C3-DC38-40CE-B0AF-06A390102F75}" dt="2023-03-08T21:59:40.634" v="17" actId="47"/>
        <pc:sldMkLst>
          <pc:docMk/>
          <pc:sldMk cId="0" sldId="28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4"/>
        </pc:sldMkLst>
      </pc:sldChg>
      <pc:sldChg chg="add del">
        <pc:chgData name="Keneth Murillo" userId="15843664f9b3ae17" providerId="LiveId" clId="{888BC8C3-DC38-40CE-B0AF-06A390102F75}" dt="2023-03-08T21:59:47.140" v="18" actId="47"/>
        <pc:sldMkLst>
          <pc:docMk/>
          <pc:sldMk cId="0" sldId="285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6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7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8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9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0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4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5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6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7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8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9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1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2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3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4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5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6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1704888925" sldId="327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3044631911" sldId="328"/>
        </pc:sldMkLst>
      </pc:sldChg>
      <pc:sldChg chg="modSp add mod">
        <pc:chgData name="Keneth Murillo" userId="15843664f9b3ae17" providerId="LiveId" clId="{888BC8C3-DC38-40CE-B0AF-06A390102F75}" dt="2023-03-08T20:00:05.720" v="2" actId="27636"/>
        <pc:sldMkLst>
          <pc:docMk/>
          <pc:sldMk cId="0" sldId="329"/>
        </pc:sldMkLst>
        <pc:spChg chg="mod">
          <ac:chgData name="Keneth Murillo" userId="15843664f9b3ae17" providerId="LiveId" clId="{888BC8C3-DC38-40CE-B0AF-06A390102F75}" dt="2023-03-08T20:00:05.720" v="2" actId="27636"/>
          <ac:spMkLst>
            <pc:docMk/>
            <pc:sldMk cId="0" sldId="329"/>
            <ac:spMk id="2" creationId="{3413BADB-9803-91F8-C0E7-740A24CD7732}"/>
          </ac:spMkLst>
        </pc:spChg>
      </pc:sldChg>
      <pc:sldChg chg="modSp add mod modTransition chgLayout">
        <pc:chgData name="Keneth Murillo" userId="15843664f9b3ae17" providerId="LiveId" clId="{888BC8C3-DC38-40CE-B0AF-06A390102F75}" dt="2023-03-08T20:01:07.850" v="13" actId="26606"/>
        <pc:sldMkLst>
          <pc:docMk/>
          <pc:sldMk cId="2758902376" sldId="330"/>
        </pc:sldMkLst>
        <pc:spChg chg="mod">
          <ac:chgData name="Keneth Murillo" userId="15843664f9b3ae17" providerId="LiveId" clId="{888BC8C3-DC38-40CE-B0AF-06A390102F75}" dt="2023-03-08T20:01:07.850" v="13" actId="26606"/>
          <ac:spMkLst>
            <pc:docMk/>
            <pc:sldMk cId="2758902376" sldId="330"/>
            <ac:spMk id="4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977778077" sldId="331"/>
        </pc:sldMkLst>
      </pc:sldChg>
      <pc:sldChg chg="delSp modSp add mod">
        <pc:chgData name="Keneth Murillo" userId="15843664f9b3ae17" providerId="LiveId" clId="{888BC8C3-DC38-40CE-B0AF-06A390102F75}" dt="2023-03-08T22:00:05.372" v="21" actId="1076"/>
        <pc:sldMkLst>
          <pc:docMk/>
          <pc:sldMk cId="0" sldId="332"/>
        </pc:sldMkLst>
        <pc:spChg chg="mod">
          <ac:chgData name="Keneth Murillo" userId="15843664f9b3ae17" providerId="LiveId" clId="{888BC8C3-DC38-40CE-B0AF-06A390102F75}" dt="2023-03-08T22:00:05.372" v="21" actId="1076"/>
          <ac:spMkLst>
            <pc:docMk/>
            <pc:sldMk cId="0" sldId="332"/>
            <ac:spMk id="3" creationId="{00000000-0000-0000-0000-000000000000}"/>
          </ac:spMkLst>
        </pc:spChg>
        <pc:spChg chg="del mod">
          <ac:chgData name="Keneth Murillo" userId="15843664f9b3ae17" providerId="LiveId" clId="{888BC8C3-DC38-40CE-B0AF-06A390102F75}" dt="2023-03-08T22:00:01.898" v="20" actId="478"/>
          <ac:spMkLst>
            <pc:docMk/>
            <pc:sldMk cId="0" sldId="332"/>
            <ac:spMk id="27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4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6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7"/>
        </pc:sldMkLst>
      </pc:sldChg>
      <pc:sldChg chg="delSp modSp add mod">
        <pc:chgData name="Keneth Murillo" userId="15843664f9b3ae17" providerId="LiveId" clId="{888BC8C3-DC38-40CE-B0AF-06A390102F75}" dt="2023-03-08T22:00:27.038" v="25" actId="1076"/>
        <pc:sldMkLst>
          <pc:docMk/>
          <pc:sldMk cId="0" sldId="338"/>
        </pc:sldMkLst>
        <pc:spChg chg="mod">
          <ac:chgData name="Keneth Murillo" userId="15843664f9b3ae17" providerId="LiveId" clId="{888BC8C3-DC38-40CE-B0AF-06A390102F75}" dt="2023-03-08T22:00:27.038" v="25" actId="1076"/>
          <ac:spMkLst>
            <pc:docMk/>
            <pc:sldMk cId="0" sldId="338"/>
            <ac:spMk id="3" creationId="{00000000-0000-0000-0000-000000000000}"/>
          </ac:spMkLst>
        </pc:spChg>
        <pc:spChg chg="del">
          <ac:chgData name="Keneth Murillo" userId="15843664f9b3ae17" providerId="LiveId" clId="{888BC8C3-DC38-40CE-B0AF-06A390102F75}" dt="2023-03-08T22:00:19.428" v="23" actId="478"/>
          <ac:spMkLst>
            <pc:docMk/>
            <pc:sldMk cId="0" sldId="338"/>
            <ac:spMk id="4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0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1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2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4"/>
        </pc:sldMkLst>
      </pc:sldChg>
      <pc:sldChg chg="modSp add mod modClrScheme chgLayout">
        <pc:chgData name="Keneth Murillo" userId="15843664f9b3ae17" providerId="LiveId" clId="{888BC8C3-DC38-40CE-B0AF-06A390102F75}" dt="2023-03-08T20:00:55.377" v="12" actId="26606"/>
        <pc:sldMkLst>
          <pc:docMk/>
          <pc:sldMk cId="883874882" sldId="345"/>
        </pc:sldMkLst>
        <pc:spChg chg="mod ord">
          <ac:chgData name="Keneth Murillo" userId="15843664f9b3ae17" providerId="LiveId" clId="{888BC8C3-DC38-40CE-B0AF-06A390102F75}" dt="2023-03-08T20:00:55.377" v="12" actId="26606"/>
          <ac:spMkLst>
            <pc:docMk/>
            <pc:sldMk cId="883874882" sldId="345"/>
            <ac:spMk id="4" creationId="{00000000-0000-0000-0000-000000000000}"/>
          </ac:spMkLst>
        </pc:spChg>
      </pc:sldChg>
      <pc:sldChg chg="modSp mod">
        <pc:chgData name="Keneth Murillo" userId="15843664f9b3ae17" providerId="LiveId" clId="{888BC8C3-DC38-40CE-B0AF-06A390102F75}" dt="2023-03-08T22:00:50.914" v="48" actId="20577"/>
        <pc:sldMkLst>
          <pc:docMk/>
          <pc:sldMk cId="1829298035" sldId="4749"/>
        </pc:sldMkLst>
        <pc:spChg chg="mod">
          <ac:chgData name="Keneth Murillo" userId="15843664f9b3ae17" providerId="LiveId" clId="{888BC8C3-DC38-40CE-B0AF-06A390102F75}" dt="2023-03-08T22:00:50.914" v="48" actId="20577"/>
          <ac:spMkLst>
            <pc:docMk/>
            <pc:sldMk cId="1829298035" sldId="4749"/>
            <ac:spMk id="3" creationId="{F4F7BEDB-A91D-4815-8C97-8D89C0FC44F7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4750"/>
        </pc:sldMkLst>
      </pc:sldChg>
      <pc:sldChg chg="addSp delSp modSp new mod modClrScheme chgLayout">
        <pc:chgData name="Keneth Murillo" userId="15843664f9b3ae17" providerId="LiveId" clId="{888BC8C3-DC38-40CE-B0AF-06A390102F75}" dt="2023-03-15T19:57:26.480" v="96" actId="20577"/>
        <pc:sldMkLst>
          <pc:docMk/>
          <pc:sldMk cId="222064616" sldId="4751"/>
        </pc:sldMkLst>
        <pc:spChg chg="del mod ord">
          <ac:chgData name="Keneth Murillo" userId="15843664f9b3ae17" providerId="LiveId" clId="{888BC8C3-DC38-40CE-B0AF-06A390102F75}" dt="2023-03-15T19:57:14.110" v="51" actId="700"/>
          <ac:spMkLst>
            <pc:docMk/>
            <pc:sldMk cId="222064616" sldId="4751"/>
            <ac:spMk id="2" creationId="{1C696213-2C8C-E0B5-27B6-4B35D937AF92}"/>
          </ac:spMkLst>
        </pc:spChg>
        <pc:spChg chg="del">
          <ac:chgData name="Keneth Murillo" userId="15843664f9b3ae17" providerId="LiveId" clId="{888BC8C3-DC38-40CE-B0AF-06A390102F75}" dt="2023-03-15T19:57:14.110" v="51" actId="700"/>
          <ac:spMkLst>
            <pc:docMk/>
            <pc:sldMk cId="222064616" sldId="4751"/>
            <ac:spMk id="3" creationId="{5868D99D-F0DD-07BB-C266-1E0CE82A1BE0}"/>
          </ac:spMkLst>
        </pc:spChg>
        <pc:spChg chg="mod ord">
          <ac:chgData name="Keneth Murillo" userId="15843664f9b3ae17" providerId="LiveId" clId="{888BC8C3-DC38-40CE-B0AF-06A390102F75}" dt="2023-03-15T19:57:14.110" v="51" actId="700"/>
          <ac:spMkLst>
            <pc:docMk/>
            <pc:sldMk cId="222064616" sldId="4751"/>
            <ac:spMk id="4" creationId="{32528F68-259A-4217-C189-A009FB4DD027}"/>
          </ac:spMkLst>
        </pc:spChg>
        <pc:spChg chg="add mod ord">
          <ac:chgData name="Keneth Murillo" userId="15843664f9b3ae17" providerId="LiveId" clId="{888BC8C3-DC38-40CE-B0AF-06A390102F75}" dt="2023-03-15T19:57:26.480" v="96" actId="20577"/>
          <ac:spMkLst>
            <pc:docMk/>
            <pc:sldMk cId="222064616" sldId="4751"/>
            <ac:spMk id="5" creationId="{060A2ED9-E706-52B5-A91D-86253AB301D3}"/>
          </ac:spMkLst>
        </pc:spChg>
        <pc:picChg chg="add mod">
          <ac:chgData name="Keneth Murillo" userId="15843664f9b3ae17" providerId="LiveId" clId="{888BC8C3-DC38-40CE-B0AF-06A390102F75}" dt="2023-03-15T19:57:17.473" v="54" actId="14100"/>
          <ac:picMkLst>
            <pc:docMk/>
            <pc:sldMk cId="222064616" sldId="4751"/>
            <ac:picMk id="7" creationId="{8FC57321-F914-23EB-71D1-16B0F050B86E}"/>
          </ac:picMkLst>
        </pc:picChg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3007185108" sldId="4972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1021790648" sldId="4973"/>
        </pc:sldMkLst>
      </pc:sldChg>
      <pc:sldMasterChg chg="delSldLayout">
        <pc:chgData name="Keneth Murillo" userId="15843664f9b3ae17" providerId="LiveId" clId="{888BC8C3-DC38-40CE-B0AF-06A390102F75}" dt="2023-03-08T19:59:23.007" v="0" actId="47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888BC8C3-DC38-40CE-B0AF-06A390102F75}" dt="2023-03-08T19:59:23.007" v="0" actId="47"/>
          <pc:sldLayoutMkLst>
            <pc:docMk/>
            <pc:sldMasterMk cId="1881724970" sldId="2147484551"/>
            <pc:sldLayoutMk cId="3721647061" sldId="214748461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3/22/2023 1:38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3/22/2023 1:37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6" y="2115353"/>
            <a:ext cx="6387032" cy="438845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715" y="3824281"/>
            <a:ext cx="548774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29" y="1716193"/>
            <a:ext cx="7933609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CAD4CD2-485C-4ACA-B7ED-1F0E3C3DA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083E3E-9BA2-4469-BE60-C38AE0FF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6" y="2115353"/>
            <a:ext cx="6387032" cy="438845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715" y="3824281"/>
            <a:ext cx="548774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29" y="1716193"/>
            <a:ext cx="7933609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9086"/>
            <a:ext cx="12436475" cy="5110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B4FE3095-DA29-47B6-B565-AC4CE7367E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5722" y="1626504"/>
            <a:ext cx="2975871" cy="2975449"/>
          </a:xfrm>
          <a:custGeom>
            <a:avLst/>
            <a:gdLst>
              <a:gd name="connsiteX0" fmla="*/ 0 w 2917372"/>
              <a:gd name="connsiteY0" fmla="*/ 0 h 2917372"/>
              <a:gd name="connsiteX1" fmla="*/ 2917372 w 2917372"/>
              <a:gd name="connsiteY1" fmla="*/ 0 h 2917372"/>
              <a:gd name="connsiteX2" fmla="*/ 2917372 w 2917372"/>
              <a:gd name="connsiteY2" fmla="*/ 2917372 h 2917372"/>
              <a:gd name="connsiteX3" fmla="*/ 0 w 2917372"/>
              <a:gd name="connsiteY3" fmla="*/ 2917372 h 291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2" h="2917372">
                <a:moveTo>
                  <a:pt x="0" y="0"/>
                </a:moveTo>
                <a:lnTo>
                  <a:pt x="2917372" y="0"/>
                </a:lnTo>
                <a:lnTo>
                  <a:pt x="2917372" y="2917372"/>
                </a:lnTo>
                <a:lnTo>
                  <a:pt x="0" y="29173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8661118" y="5883619"/>
            <a:ext cx="3445325" cy="892296"/>
            <a:chOff x="313509" y="5703463"/>
            <a:chExt cx="3377597" cy="874879"/>
          </a:xfrm>
        </p:grpSpPr>
        <p:pic>
          <p:nvPicPr>
            <p:cNvPr id="6" name="Imagen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610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8B16930-AA04-4EE5-979C-0779C4F61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2643" y="3685141"/>
            <a:ext cx="7313831" cy="5539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37520" y="1633406"/>
            <a:ext cx="985123" cy="9224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306472" y="5843651"/>
            <a:ext cx="3445325" cy="892296"/>
            <a:chOff x="313509" y="5703463"/>
            <a:chExt cx="3377597" cy="874879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979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8B16930-AA04-4EE5-979C-0779C4F61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2643" y="3685141"/>
            <a:ext cx="7313831" cy="5539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37520" y="1633406"/>
            <a:ext cx="985123" cy="9224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306472" y="5843651"/>
            <a:ext cx="3445325" cy="892296"/>
            <a:chOff x="313509" y="5703463"/>
            <a:chExt cx="3377597" cy="874879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398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64B4-7DA6-416D-B353-0A819145B21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BC05-FB97-46C1-8F8D-62259BAA6ED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Agrupar 7"/>
          <p:cNvGrpSpPr/>
          <p:nvPr userDrawn="1"/>
        </p:nvGrpSpPr>
        <p:grpSpPr>
          <a:xfrm>
            <a:off x="8459701" y="5896942"/>
            <a:ext cx="3445325" cy="892296"/>
            <a:chOff x="313509" y="5703463"/>
            <a:chExt cx="3377597" cy="874879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821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976251" y="419005"/>
            <a:ext cx="8391006" cy="955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3CB68C1-27E2-4F56-A401-4796E2575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365" y="276325"/>
            <a:ext cx="2353649" cy="9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7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1_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12370" y="2708670"/>
            <a:ext cx="7898467" cy="1577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979552" y="629632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2" name="Google Shape;12;p2"/>
          <p:cNvSpPr/>
          <p:nvPr/>
        </p:nvSpPr>
        <p:spPr>
          <a:xfrm>
            <a:off x="10595271" y="568754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3" name="Google Shape;13;p2"/>
          <p:cNvSpPr/>
          <p:nvPr/>
        </p:nvSpPr>
        <p:spPr>
          <a:xfrm>
            <a:off x="12095442" y="4532942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4" name="Google Shape;14;p2"/>
          <p:cNvSpPr/>
          <p:nvPr/>
        </p:nvSpPr>
        <p:spPr>
          <a:xfrm>
            <a:off x="11929580" y="6695726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5" name="Google Shape;15;p2"/>
          <p:cNvSpPr/>
          <p:nvPr/>
        </p:nvSpPr>
        <p:spPr>
          <a:xfrm>
            <a:off x="3245487" y="691000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6" name="Google Shape;16;p2"/>
          <p:cNvSpPr/>
          <p:nvPr/>
        </p:nvSpPr>
        <p:spPr>
          <a:xfrm>
            <a:off x="652099" y="367707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7" name="Google Shape;17;p2"/>
          <p:cNvSpPr/>
          <p:nvPr/>
        </p:nvSpPr>
        <p:spPr>
          <a:xfrm>
            <a:off x="355712" y="874533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8" name="Google Shape;18;p2"/>
          <p:cNvSpPr/>
          <p:nvPr/>
        </p:nvSpPr>
        <p:spPr>
          <a:xfrm>
            <a:off x="689875" y="1469840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9" name="Google Shape;19;p2"/>
          <p:cNvSpPr/>
          <p:nvPr/>
        </p:nvSpPr>
        <p:spPr>
          <a:xfrm>
            <a:off x="11307643" y="4929990"/>
            <a:ext cx="196258" cy="19582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0" name="Google Shape;20;p2"/>
          <p:cNvSpPr/>
          <p:nvPr/>
        </p:nvSpPr>
        <p:spPr>
          <a:xfrm>
            <a:off x="12081304" y="5693478"/>
            <a:ext cx="196258" cy="19582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1" name="Google Shape;21;p2"/>
          <p:cNvSpPr/>
          <p:nvPr/>
        </p:nvSpPr>
        <p:spPr>
          <a:xfrm>
            <a:off x="215317" y="2171123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2" name="Google Shape;22;p2"/>
          <p:cNvSpPr/>
          <p:nvPr/>
        </p:nvSpPr>
        <p:spPr>
          <a:xfrm>
            <a:off x="1899314" y="307914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3" name="Google Shape;23;p2"/>
          <p:cNvSpPr/>
          <p:nvPr/>
        </p:nvSpPr>
        <p:spPr>
          <a:xfrm>
            <a:off x="839832" y="2720561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4" name="Google Shape;24;p2"/>
          <p:cNvSpPr/>
          <p:nvPr/>
        </p:nvSpPr>
        <p:spPr>
          <a:xfrm>
            <a:off x="4658609" y="527469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5" name="Google Shape;25;p2"/>
          <p:cNvSpPr/>
          <p:nvPr/>
        </p:nvSpPr>
        <p:spPr>
          <a:xfrm>
            <a:off x="10899636" y="6211299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52FB64C8-A1FA-4CE3-A754-2CAFED0D57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10" y="6472803"/>
            <a:ext cx="982672" cy="39890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482DB70-223A-4BC8-815B-50EECD70E1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546020" y="92790"/>
            <a:ext cx="767119" cy="7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1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82B3-28DB-36C8-3B7E-157151C5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76E8-6FF5-ECA8-0D94-E5BB46C5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7" y="1853742"/>
            <a:ext cx="11533187" cy="160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FA985-3386-5394-63A6-17D86981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D5EF-270B-B4EF-49B2-2838CF41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5D04-F475-5B7B-F1CA-AF932594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98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88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7254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92037" y="2691769"/>
            <a:ext cx="585239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471" y="3916935"/>
            <a:ext cx="87055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919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32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3" r:id="rId2"/>
    <p:sldLayoutId id="2147484552" r:id="rId3"/>
    <p:sldLayoutId id="2147484620" r:id="rId4"/>
    <p:sldLayoutId id="2147484583" r:id="rId5"/>
    <p:sldLayoutId id="2147484619" r:id="rId6"/>
    <p:sldLayoutId id="2147484584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79" r:id="rId15"/>
    <p:sldLayoutId id="2147484563" r:id="rId16"/>
    <p:sldLayoutId id="2147484618" r:id="rId17"/>
    <p:sldLayoutId id="2147484564" r:id="rId18"/>
    <p:sldLayoutId id="2147484566" r:id="rId19"/>
    <p:sldLayoutId id="2147484567" r:id="rId20"/>
    <p:sldLayoutId id="2147484568" r:id="rId21"/>
    <p:sldLayoutId id="2147484577" r:id="rId22"/>
    <p:sldLayoutId id="2147484570" r:id="rId23"/>
    <p:sldLayoutId id="2147484571" r:id="rId24"/>
    <p:sldLayoutId id="2147484572" r:id="rId25"/>
    <p:sldLayoutId id="2147484576" r:id="rId26"/>
    <p:sldLayoutId id="2147484603" r:id="rId27"/>
    <p:sldLayoutId id="2147484612" r:id="rId28"/>
    <p:sldLayoutId id="2147484613" r:id="rId29"/>
    <p:sldLayoutId id="2147484623" r:id="rId30"/>
    <p:sldLayoutId id="2147484625" r:id="rId31"/>
    <p:sldLayoutId id="2147484626" r:id="rId32"/>
    <p:sldLayoutId id="2147484630" r:id="rId33"/>
    <p:sldLayoutId id="2147484631" r:id="rId34"/>
    <p:sldLayoutId id="2147484632" r:id="rId35"/>
    <p:sldLayoutId id="2147484634" r:id="rId36"/>
    <p:sldLayoutId id="2147484635" r:id="rId37"/>
    <p:sldLayoutId id="2147484636" r:id="rId38"/>
    <p:sldLayoutId id="2147484637" r:id="rId39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shared/N4YBPFJ7W?%3Adisplay_count=yes" TargetMode="Externa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hotos/wooden%20stick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a@b.com" TargetMode="Externa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.png"/><Relationship Id="rId11" Type="http://schemas.openxmlformats.org/officeDocument/2006/relationships/image" Target="../media/image60.jp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4A918-D5D9-4D88-B010-04B646B01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715" y="3824281"/>
            <a:ext cx="5487748" cy="1661993"/>
          </a:xfrm>
        </p:spPr>
        <p:txBody>
          <a:bodyPr vert="horz" wrap="square" lIns="0" tIns="91440" rIns="146304" bIns="91440" rtlCol="0" anchor="t">
            <a:spAutoFit/>
          </a:bodyPr>
          <a:lstStyle/>
          <a:p>
            <a:pPr marL="38100"/>
            <a:r>
              <a:rPr lang="en-US" sz="2400" b="1" dirty="0"/>
              <a:t>Ing. Keneth Murillo</a:t>
            </a:r>
          </a:p>
          <a:p>
            <a:pPr marL="38100" indent="0" algn="r">
              <a:buNone/>
            </a:pPr>
            <a:endParaRPr lang="es-US" sz="2400" dirty="0"/>
          </a:p>
          <a:p>
            <a:pPr marL="38100" indent="0" algn="r">
              <a:buNone/>
            </a:pPr>
            <a:r>
              <a:rPr lang="es-US" sz="2400" dirty="0"/>
              <a:t>AI &amp; Cloud &amp; DevOps </a:t>
            </a:r>
            <a:r>
              <a:rPr lang="en-US" sz="2400" dirty="0"/>
              <a:t>Architect</a:t>
            </a:r>
          </a:p>
          <a:p>
            <a:pPr marL="38100" indent="0" algn="r">
              <a:buNone/>
            </a:pPr>
            <a:r>
              <a:rPr lang="en-US" sz="2400" dirty="0"/>
              <a:t>MCT | Scrum Master Certified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7BEDB-A91D-4815-8C97-8D89C0FC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>
                <a:latin typeface="Montserrat" panose="00000500000000000000" pitchFamily="2" charset="0"/>
              </a:rPr>
              <a:t>gRPC vs REST</a:t>
            </a:r>
            <a:endParaRPr lang="en-US" sz="3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949" y="2843773"/>
            <a:ext cx="10296577" cy="1902269"/>
          </a:xfrm>
          <a:prstGeom prst="rect">
            <a:avLst/>
          </a:prstGeom>
        </p:spPr>
        <p:txBody>
          <a:bodyPr vert="horz" wrap="square" lIns="0" tIns="515955" rIns="0" bIns="0" rtlCol="0" anchor="t">
            <a:spAutoFit/>
          </a:bodyPr>
          <a:lstStyle/>
          <a:p>
            <a:pPr marL="197750" marR="189114" algn="ctr">
              <a:spcBef>
                <a:spcPts val="136"/>
              </a:spcBef>
            </a:pPr>
            <a:r>
              <a:rPr spc="326" dirty="0"/>
              <a:t>REST</a:t>
            </a:r>
            <a:r>
              <a:rPr spc="-252" dirty="0"/>
              <a:t> </a:t>
            </a:r>
            <a:r>
              <a:rPr spc="496" dirty="0"/>
              <a:t>is</a:t>
            </a:r>
            <a:r>
              <a:rPr spc="-184" dirty="0"/>
              <a:t> </a:t>
            </a:r>
            <a:r>
              <a:rPr i="1" spc="524" dirty="0">
                <a:latin typeface="Gill Sans MT"/>
                <a:cs typeface="Gill Sans MT"/>
              </a:rPr>
              <a:t>basically</a:t>
            </a:r>
          </a:p>
          <a:p>
            <a:pPr marL="197750" algn="ctr">
              <a:spcBef>
                <a:spcPts val="20"/>
              </a:spcBef>
            </a:pPr>
            <a:r>
              <a:rPr spc="374" dirty="0">
                <a:solidFill>
                  <a:srgbClr val="000000"/>
                </a:solidFill>
              </a:rPr>
              <a:t>JSON</a:t>
            </a:r>
            <a:r>
              <a:rPr spc="-231" dirty="0">
                <a:solidFill>
                  <a:srgbClr val="000000"/>
                </a:solidFill>
              </a:rPr>
              <a:t> </a:t>
            </a:r>
            <a:r>
              <a:rPr spc="88" dirty="0"/>
              <a:t>over</a:t>
            </a:r>
            <a:r>
              <a:rPr spc="-218" dirty="0"/>
              <a:t> </a:t>
            </a:r>
            <a:r>
              <a:rPr spc="136" dirty="0">
                <a:solidFill>
                  <a:srgbClr val="000000"/>
                </a:solidFill>
              </a:rPr>
              <a:t>HTTP</a:t>
            </a:r>
            <a:r>
              <a:rPr spc="-252" dirty="0">
                <a:solidFill>
                  <a:srgbClr val="000000"/>
                </a:solidFill>
              </a:rPr>
              <a:t> </a:t>
            </a:r>
            <a:r>
              <a:rPr spc="354" dirty="0">
                <a:solidFill>
                  <a:srgbClr val="000000"/>
                </a:solidFill>
              </a:rPr>
              <a:t>1.1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2654" y="1459518"/>
            <a:ext cx="7742335" cy="1914048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 marR="6908" indent="1133823">
              <a:lnSpc>
                <a:spcPct val="146300"/>
              </a:lnSpc>
              <a:spcBef>
                <a:spcPts val="136"/>
              </a:spcBef>
            </a:pPr>
            <a:r>
              <a:rPr spc="367" dirty="0"/>
              <a:t>JSON</a:t>
            </a:r>
            <a:r>
              <a:rPr spc="-224" dirty="0"/>
              <a:t> </a:t>
            </a:r>
            <a:r>
              <a:rPr dirty="0">
                <a:latin typeface="Arial"/>
                <a:cs typeface="Arial"/>
              </a:rPr>
              <a:t>→</a:t>
            </a:r>
            <a:r>
              <a:rPr spc="-252" dirty="0">
                <a:latin typeface="Arial"/>
                <a:cs typeface="Arial"/>
              </a:rPr>
              <a:t> </a:t>
            </a:r>
            <a:r>
              <a:rPr spc="238" dirty="0"/>
              <a:t>Protobuf </a:t>
            </a:r>
            <a:r>
              <a:rPr spc="-1788" dirty="0"/>
              <a:t> </a:t>
            </a:r>
            <a:r>
              <a:rPr spc="136" dirty="0"/>
              <a:t>HTTP</a:t>
            </a:r>
            <a:r>
              <a:rPr spc="-252" dirty="0"/>
              <a:t> </a:t>
            </a:r>
            <a:r>
              <a:rPr spc="277" dirty="0"/>
              <a:t>1.1</a:t>
            </a:r>
            <a:r>
              <a:rPr spc="277" dirty="0">
                <a:latin typeface="Arial"/>
                <a:cs typeface="Arial"/>
              </a:rPr>
              <a:t>→</a:t>
            </a:r>
            <a:r>
              <a:rPr spc="-231" dirty="0">
                <a:latin typeface="Arial"/>
                <a:cs typeface="Arial"/>
              </a:rPr>
              <a:t> </a:t>
            </a:r>
            <a:r>
              <a:rPr spc="299" dirty="0"/>
              <a:t>HTTP/2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3808" y="849689"/>
            <a:ext cx="6601623" cy="44832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pc="367" dirty="0"/>
              <a:t>JSON</a:t>
            </a:r>
            <a:r>
              <a:rPr spc="-265" dirty="0"/>
              <a:t> </a:t>
            </a:r>
            <a:r>
              <a:rPr spc="571" dirty="0"/>
              <a:t>vs</a:t>
            </a:r>
            <a:r>
              <a:rPr spc="-252" dirty="0"/>
              <a:t> </a:t>
            </a:r>
            <a:r>
              <a:rPr spc="238" dirty="0"/>
              <a:t>Protobuf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271">
              <a:lnSpc>
                <a:spcPts val="2237"/>
              </a:lnSpc>
            </a:pP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1909469" y="2198876"/>
            <a:ext cx="8959037" cy="2906839"/>
          </a:xfrm>
          <a:prstGeom prst="rect">
            <a:avLst/>
          </a:prstGeom>
        </p:spPr>
        <p:txBody>
          <a:bodyPr vert="horz" wrap="square" lIns="0" tIns="89806" rIns="0" bIns="0" rtlCol="0">
            <a:spAutoFit/>
          </a:bodyPr>
          <a:lstStyle/>
          <a:p>
            <a:pPr marL="2388542">
              <a:spcBef>
                <a:spcPts val="707"/>
              </a:spcBef>
            </a:pPr>
            <a:r>
              <a:rPr sz="3264" spc="102" dirty="0">
                <a:solidFill>
                  <a:srgbClr val="737373"/>
                </a:solidFill>
                <a:latin typeface="Gill Sans MT"/>
                <a:cs typeface="Gill Sans MT"/>
              </a:rPr>
              <a:t>plaintext</a:t>
            </a:r>
            <a:r>
              <a:rPr sz="3264" spc="-12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86" dirty="0">
                <a:solidFill>
                  <a:srgbClr val="737373"/>
                </a:solidFill>
                <a:latin typeface="Gill Sans MT"/>
                <a:cs typeface="Gill Sans MT"/>
              </a:rPr>
              <a:t>vs</a:t>
            </a:r>
            <a:r>
              <a:rPr sz="3264" spc="-12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16" dirty="0">
                <a:solidFill>
                  <a:srgbClr val="737373"/>
                </a:solidFill>
                <a:latin typeface="Gill Sans MT"/>
                <a:cs typeface="Gill Sans MT"/>
              </a:rPr>
              <a:t>binary</a:t>
            </a:r>
            <a:endParaRPr sz="3264">
              <a:latin typeface="Gill Sans MT"/>
              <a:cs typeface="Gill Sans MT"/>
            </a:endParaRPr>
          </a:p>
          <a:p>
            <a:pPr marL="2354000" marR="1024154" indent="-1297030">
              <a:lnSpc>
                <a:spcPct val="114599"/>
              </a:lnSpc>
            </a:pPr>
            <a:r>
              <a:rPr sz="3264" spc="238" dirty="0">
                <a:solidFill>
                  <a:srgbClr val="737373"/>
                </a:solidFill>
                <a:latin typeface="Gill Sans MT"/>
                <a:cs typeface="Gill Sans MT"/>
              </a:rPr>
              <a:t>human</a:t>
            </a:r>
            <a:r>
              <a:rPr sz="3264" spc="-13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63" dirty="0">
                <a:solidFill>
                  <a:srgbClr val="737373"/>
                </a:solidFill>
                <a:latin typeface="Gill Sans MT"/>
                <a:cs typeface="Gill Sans MT"/>
              </a:rPr>
              <a:t>readable</a:t>
            </a:r>
            <a:r>
              <a:rPr sz="3264" spc="-12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86" dirty="0">
                <a:solidFill>
                  <a:srgbClr val="737373"/>
                </a:solidFill>
                <a:latin typeface="Gill Sans MT"/>
                <a:cs typeface="Gill Sans MT"/>
              </a:rPr>
              <a:t>vs</a:t>
            </a:r>
            <a:r>
              <a:rPr sz="3264" spc="-13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18" dirty="0">
                <a:solidFill>
                  <a:srgbClr val="737373"/>
                </a:solidFill>
                <a:latin typeface="Gill Sans MT"/>
                <a:cs typeface="Gill Sans MT"/>
              </a:rPr>
              <a:t>machine</a:t>
            </a:r>
            <a:r>
              <a:rPr sz="3264" spc="-12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63" dirty="0">
                <a:solidFill>
                  <a:srgbClr val="737373"/>
                </a:solidFill>
                <a:latin typeface="Gill Sans MT"/>
                <a:cs typeface="Gill Sans MT"/>
              </a:rPr>
              <a:t>readable </a:t>
            </a:r>
            <a:r>
              <a:rPr sz="3264" spc="-8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68" dirty="0">
                <a:solidFill>
                  <a:srgbClr val="737373"/>
                </a:solidFill>
                <a:latin typeface="Gill Sans MT"/>
                <a:cs typeface="Gill Sans MT"/>
              </a:rPr>
              <a:t>repetitive</a:t>
            </a:r>
            <a:r>
              <a:rPr sz="3264" spc="-122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86" dirty="0">
                <a:solidFill>
                  <a:srgbClr val="737373"/>
                </a:solidFill>
                <a:latin typeface="Gill Sans MT"/>
                <a:cs typeface="Gill Sans MT"/>
              </a:rPr>
              <a:t>vs</a:t>
            </a:r>
            <a:r>
              <a:rPr sz="3264" spc="-11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97" dirty="0">
                <a:solidFill>
                  <a:srgbClr val="737373"/>
                </a:solidFill>
                <a:latin typeface="Gill Sans MT"/>
                <a:cs typeface="Gill Sans MT"/>
              </a:rPr>
              <a:t>compressed</a:t>
            </a:r>
            <a:endParaRPr sz="3264">
              <a:latin typeface="Gill Sans MT"/>
              <a:cs typeface="Gill Sans MT"/>
            </a:endParaRPr>
          </a:p>
          <a:p>
            <a:pPr marL="239200">
              <a:spcBef>
                <a:spcPts val="571"/>
              </a:spcBef>
            </a:pPr>
            <a:r>
              <a:rPr sz="3264" spc="265" dirty="0">
                <a:solidFill>
                  <a:srgbClr val="737373"/>
                </a:solidFill>
                <a:latin typeface="Gill Sans MT"/>
                <a:cs typeface="Gill Sans MT"/>
              </a:rPr>
              <a:t>fast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36" dirty="0">
                <a:solidFill>
                  <a:srgbClr val="737373"/>
                </a:solidFill>
                <a:latin typeface="Gill Sans MT"/>
                <a:cs typeface="Gill Sans MT"/>
              </a:rPr>
              <a:t>(de)serialization</a:t>
            </a:r>
            <a:r>
              <a:rPr sz="3264" spc="-11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86" dirty="0">
                <a:solidFill>
                  <a:srgbClr val="737373"/>
                </a:solidFill>
                <a:latin typeface="Gill Sans MT"/>
                <a:cs typeface="Gill Sans MT"/>
              </a:rPr>
              <a:t>vs</a:t>
            </a:r>
            <a:r>
              <a:rPr sz="3264" spc="-11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70" dirty="0">
                <a:solidFill>
                  <a:srgbClr val="737373"/>
                </a:solidFill>
                <a:latin typeface="Gill Sans MT"/>
                <a:cs typeface="Gill Sans MT"/>
              </a:rPr>
              <a:t>faster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36" dirty="0">
                <a:solidFill>
                  <a:srgbClr val="737373"/>
                </a:solidFill>
                <a:latin typeface="Gill Sans MT"/>
                <a:cs typeface="Gill Sans MT"/>
              </a:rPr>
              <a:t>(de)serialization</a:t>
            </a:r>
            <a:r>
              <a:rPr sz="3264" spc="204" baseline="31250" dirty="0">
                <a:solidFill>
                  <a:srgbClr val="737373"/>
                </a:solidFill>
                <a:latin typeface="Gill Sans MT"/>
                <a:cs typeface="Gill Sans MT"/>
              </a:rPr>
              <a:t>*</a:t>
            </a:r>
            <a:endParaRPr sz="3264" baseline="31250">
              <a:latin typeface="Gill Sans MT"/>
              <a:cs typeface="Gill Sans MT"/>
            </a:endParaRPr>
          </a:p>
          <a:p>
            <a:pPr marL="34541">
              <a:spcBef>
                <a:spcPts val="571"/>
              </a:spcBef>
            </a:pPr>
            <a:r>
              <a:rPr sz="3264" b="1" spc="-95" dirty="0">
                <a:solidFill>
                  <a:srgbClr val="737373"/>
                </a:solidFill>
                <a:latin typeface="Gill Sans MT"/>
                <a:cs typeface="Gill Sans MT"/>
              </a:rPr>
              <a:t>Everything </a:t>
            </a:r>
            <a:r>
              <a:rPr sz="3264" spc="150" dirty="0">
                <a:solidFill>
                  <a:srgbClr val="737373"/>
                </a:solidFill>
                <a:latin typeface="Gill Sans MT"/>
                <a:cs typeface="Gill Sans MT"/>
              </a:rPr>
              <a:t>supports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0" dirty="0">
                <a:solidFill>
                  <a:srgbClr val="737373"/>
                </a:solidFill>
                <a:latin typeface="Gill Sans MT"/>
                <a:cs typeface="Gill Sans MT"/>
              </a:rPr>
              <a:t>it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86" dirty="0">
                <a:solidFill>
                  <a:srgbClr val="737373"/>
                </a:solidFill>
                <a:latin typeface="Gill Sans MT"/>
                <a:cs typeface="Gill Sans MT"/>
              </a:rPr>
              <a:t>vs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16" dirty="0">
                <a:solidFill>
                  <a:srgbClr val="737373"/>
                </a:solidFill>
                <a:latin typeface="Gill Sans MT"/>
                <a:cs typeface="Gill Sans MT"/>
              </a:rPr>
              <a:t>limited</a:t>
            </a:r>
            <a:r>
              <a:rPr sz="3264" spc="-11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09" dirty="0">
                <a:solidFill>
                  <a:srgbClr val="737373"/>
                </a:solidFill>
                <a:latin typeface="Gill Sans MT"/>
                <a:cs typeface="Gill Sans MT"/>
              </a:rPr>
              <a:t>support</a:t>
            </a:r>
            <a:endParaRPr sz="3264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937" y="673973"/>
            <a:ext cx="5997158" cy="44832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pc="102" dirty="0"/>
              <a:t>Three</a:t>
            </a:r>
            <a:r>
              <a:rPr spc="-306" dirty="0"/>
              <a:t> </a:t>
            </a:r>
            <a:r>
              <a:rPr spc="306" dirty="0"/>
              <a:t>endpoints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271">
              <a:lnSpc>
                <a:spcPts val="2237"/>
              </a:lnSpc>
            </a:pP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791055" y="2544991"/>
            <a:ext cx="10589365" cy="227767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6660457">
              <a:spcBef>
                <a:spcPts val="136"/>
              </a:spcBef>
            </a:pPr>
            <a:r>
              <a:rPr sz="4896" spc="238" dirty="0">
                <a:solidFill>
                  <a:srgbClr val="737373"/>
                </a:solidFill>
                <a:latin typeface="Gill Sans MT"/>
                <a:cs typeface="Gill Sans MT"/>
              </a:rPr>
              <a:t>RES</a:t>
            </a:r>
            <a:r>
              <a:rPr sz="4896" spc="277" dirty="0">
                <a:solidFill>
                  <a:srgbClr val="737373"/>
                </a:solidFill>
                <a:latin typeface="Gill Sans MT"/>
                <a:cs typeface="Gill Sans MT"/>
              </a:rPr>
              <a:t>T</a:t>
            </a:r>
            <a:r>
              <a:rPr sz="4896" spc="-666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4896" spc="442" dirty="0">
                <a:solidFill>
                  <a:srgbClr val="FF0000"/>
                </a:solidFill>
                <a:latin typeface="Gill Sans MT"/>
                <a:cs typeface="Gill Sans MT"/>
              </a:rPr>
              <a:t>Fast?</a:t>
            </a:r>
            <a:endParaRPr sz="4896">
              <a:latin typeface="Gill Sans MT"/>
              <a:cs typeface="Gill Sans MT"/>
            </a:endParaRPr>
          </a:p>
          <a:p>
            <a:pPr marL="2303915">
              <a:spcBef>
                <a:spcPts val="41"/>
              </a:spcBef>
            </a:pPr>
            <a:r>
              <a:rPr sz="4896" spc="177" dirty="0">
                <a:solidFill>
                  <a:srgbClr val="737373"/>
                </a:solidFill>
                <a:latin typeface="Gill Sans MT"/>
                <a:cs typeface="Gill Sans MT"/>
              </a:rPr>
              <a:t>Non-Streamin</a:t>
            </a:r>
            <a:r>
              <a:rPr sz="4896" spc="170" dirty="0">
                <a:solidFill>
                  <a:srgbClr val="737373"/>
                </a:solidFill>
                <a:latin typeface="Gill Sans MT"/>
                <a:cs typeface="Gill Sans MT"/>
              </a:rPr>
              <a:t>g</a:t>
            </a:r>
            <a:r>
              <a:rPr sz="4896" spc="-163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4896" spc="224" dirty="0">
                <a:solidFill>
                  <a:srgbClr val="737373"/>
                </a:solidFill>
                <a:latin typeface="Gill Sans MT"/>
                <a:cs typeface="Gill Sans MT"/>
              </a:rPr>
              <a:t>gRP</a:t>
            </a:r>
            <a:r>
              <a:rPr sz="4896" spc="320" dirty="0">
                <a:solidFill>
                  <a:srgbClr val="737373"/>
                </a:solidFill>
                <a:latin typeface="Gill Sans MT"/>
                <a:cs typeface="Gill Sans MT"/>
              </a:rPr>
              <a:t>C</a:t>
            </a:r>
            <a:r>
              <a:rPr sz="4896" spc="-56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4896" spc="311" dirty="0">
                <a:solidFill>
                  <a:srgbClr val="FF9900"/>
                </a:solidFill>
                <a:latin typeface="Gill Sans MT"/>
                <a:cs typeface="Gill Sans MT"/>
              </a:rPr>
              <a:t>Faster?</a:t>
            </a:r>
            <a:endParaRPr sz="4896">
              <a:latin typeface="Gill Sans MT"/>
              <a:cs typeface="Gill Sans MT"/>
            </a:endParaRPr>
          </a:p>
          <a:p>
            <a:pPr marL="17271">
              <a:spcBef>
                <a:spcPts val="41"/>
              </a:spcBef>
            </a:pPr>
            <a:r>
              <a:rPr sz="4896" spc="163" dirty="0">
                <a:solidFill>
                  <a:srgbClr val="737373"/>
                </a:solidFill>
                <a:latin typeface="Gill Sans MT"/>
                <a:cs typeface="Gill Sans MT"/>
              </a:rPr>
              <a:t>Bidirectional</a:t>
            </a:r>
            <a:r>
              <a:rPr sz="4896" spc="-155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4896" spc="292" dirty="0">
                <a:solidFill>
                  <a:srgbClr val="737373"/>
                </a:solidFill>
                <a:latin typeface="Gill Sans MT"/>
                <a:cs typeface="Gill Sans MT"/>
              </a:rPr>
              <a:t>Streaming</a:t>
            </a:r>
            <a:r>
              <a:rPr sz="4896" spc="-155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4896" spc="252" dirty="0">
                <a:solidFill>
                  <a:srgbClr val="737373"/>
                </a:solidFill>
                <a:latin typeface="Gill Sans MT"/>
                <a:cs typeface="Gill Sans MT"/>
              </a:rPr>
              <a:t>gRPC</a:t>
            </a:r>
            <a:r>
              <a:rPr sz="4896" spc="-571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4896" spc="381" dirty="0">
                <a:solidFill>
                  <a:srgbClr val="34A853"/>
                </a:solidFill>
                <a:latin typeface="Gill Sans MT"/>
                <a:cs typeface="Gill Sans MT"/>
              </a:rPr>
              <a:t>Fastest?</a:t>
            </a:r>
            <a:endParaRPr sz="4896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7393" y="2208855"/>
            <a:ext cx="11213690" cy="85459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5440" spc="177" dirty="0">
                <a:solidFill>
                  <a:srgbClr val="737373"/>
                </a:solidFill>
                <a:latin typeface="Gill Sans MT"/>
                <a:cs typeface="Gill Sans MT"/>
              </a:rPr>
              <a:t>Node.js</a:t>
            </a:r>
            <a:r>
              <a:rPr sz="5440" spc="-190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408" dirty="0">
                <a:solidFill>
                  <a:srgbClr val="737373"/>
                </a:solidFill>
                <a:latin typeface="Gill Sans MT"/>
                <a:cs typeface="Gill Sans MT"/>
              </a:rPr>
              <a:t>is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345" dirty="0">
                <a:solidFill>
                  <a:srgbClr val="737373"/>
                </a:solidFill>
                <a:latin typeface="Gill Sans MT"/>
                <a:cs typeface="Gill Sans MT"/>
              </a:rPr>
              <a:t>async,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184" dirty="0">
                <a:solidFill>
                  <a:srgbClr val="737373"/>
                </a:solidFill>
                <a:latin typeface="Gill Sans MT"/>
                <a:cs typeface="Gill Sans MT"/>
              </a:rPr>
              <a:t>but</a:t>
            </a:r>
            <a:r>
              <a:rPr sz="5440" spc="-177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367" dirty="0">
                <a:solidFill>
                  <a:srgbClr val="737373"/>
                </a:solidFill>
                <a:latin typeface="Gill Sans MT"/>
                <a:cs typeface="Gill Sans MT"/>
              </a:rPr>
              <a:t>single</a:t>
            </a:r>
            <a:r>
              <a:rPr sz="5440" spc="-177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204" dirty="0">
                <a:solidFill>
                  <a:srgbClr val="737373"/>
                </a:solidFill>
                <a:latin typeface="Gill Sans MT"/>
                <a:cs typeface="Gill Sans MT"/>
              </a:rPr>
              <a:t>threaded</a:t>
            </a:r>
            <a:endParaRPr sz="544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5778" y="3866816"/>
            <a:ext cx="8173232" cy="85459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5440" spc="-116" dirty="0">
                <a:solidFill>
                  <a:srgbClr val="737373"/>
                </a:solidFill>
                <a:latin typeface="Gill Sans MT"/>
                <a:cs typeface="Gill Sans MT"/>
              </a:rPr>
              <a:t>Go</a:t>
            </a:r>
            <a:r>
              <a:rPr sz="5440" spc="-20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530" dirty="0">
                <a:solidFill>
                  <a:srgbClr val="737373"/>
                </a:solidFill>
                <a:latin typeface="Gill Sans MT"/>
                <a:cs typeface="Gill Sans MT"/>
              </a:rPr>
              <a:t>has</a:t>
            </a:r>
            <a:r>
              <a:rPr sz="5440" spc="-211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41" dirty="0">
                <a:solidFill>
                  <a:srgbClr val="737373"/>
                </a:solidFill>
                <a:latin typeface="Gill Sans MT"/>
                <a:cs typeface="Gill Sans MT"/>
              </a:rPr>
              <a:t>true</a:t>
            </a:r>
            <a:r>
              <a:rPr sz="5440" spc="-211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231" dirty="0">
                <a:solidFill>
                  <a:srgbClr val="737373"/>
                </a:solidFill>
                <a:latin typeface="Gill Sans MT"/>
                <a:cs typeface="Gill Sans MT"/>
              </a:rPr>
              <a:t>multithreading</a:t>
            </a:r>
            <a:endParaRPr sz="544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1701" y="2208868"/>
            <a:ext cx="9958131" cy="85459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5440" spc="184" dirty="0">
                <a:solidFill>
                  <a:srgbClr val="737373"/>
                </a:solidFill>
                <a:latin typeface="Gill Sans MT"/>
                <a:cs typeface="Gill Sans MT"/>
              </a:rPr>
              <a:t>Node.j</a:t>
            </a:r>
            <a:r>
              <a:rPr sz="5440" spc="163" dirty="0">
                <a:solidFill>
                  <a:srgbClr val="737373"/>
                </a:solidFill>
                <a:latin typeface="Gill Sans MT"/>
                <a:cs typeface="Gill Sans MT"/>
              </a:rPr>
              <a:t>s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503" dirty="0">
                <a:solidFill>
                  <a:srgbClr val="737373"/>
                </a:solidFill>
                <a:latin typeface="Gill Sans MT"/>
                <a:cs typeface="Gill Sans MT"/>
              </a:rPr>
              <a:t>use</a:t>
            </a:r>
            <a:r>
              <a:rPr sz="5440" spc="435" dirty="0">
                <a:solidFill>
                  <a:srgbClr val="737373"/>
                </a:solidFill>
                <a:latin typeface="Gill Sans MT"/>
                <a:cs typeface="Gill Sans MT"/>
              </a:rPr>
              <a:t>s</a:t>
            </a:r>
            <a:r>
              <a:rPr sz="5440" spc="-177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632" dirty="0">
                <a:solidFill>
                  <a:srgbClr val="737373"/>
                </a:solidFill>
                <a:latin typeface="Gill Sans MT"/>
                <a:cs typeface="Gill Sans MT"/>
              </a:rPr>
              <a:t>a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-311" dirty="0">
                <a:solidFill>
                  <a:srgbClr val="737373"/>
                </a:solidFill>
                <a:latin typeface="Gill Sans MT"/>
                <a:cs typeface="Gill Sans MT"/>
              </a:rPr>
              <a:t>C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34" dirty="0">
                <a:solidFill>
                  <a:srgbClr val="737373"/>
                </a:solidFill>
                <a:latin typeface="Gill Sans MT"/>
                <a:cs typeface="Gill Sans MT"/>
              </a:rPr>
              <a:t>drive</a:t>
            </a:r>
            <a:r>
              <a:rPr sz="5440" spc="48" dirty="0">
                <a:solidFill>
                  <a:srgbClr val="737373"/>
                </a:solidFill>
                <a:latin typeface="Gill Sans MT"/>
                <a:cs typeface="Gill Sans MT"/>
              </a:rPr>
              <a:t>r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95" dirty="0">
                <a:solidFill>
                  <a:srgbClr val="737373"/>
                </a:solidFill>
                <a:latin typeface="Gill Sans MT"/>
                <a:cs typeface="Gill Sans MT"/>
              </a:rPr>
              <a:t>fo</a:t>
            </a:r>
            <a:r>
              <a:rPr sz="5440" spc="102" dirty="0">
                <a:solidFill>
                  <a:srgbClr val="737373"/>
                </a:solidFill>
                <a:latin typeface="Gill Sans MT"/>
                <a:cs typeface="Gill Sans MT"/>
              </a:rPr>
              <a:t>r</a:t>
            </a:r>
            <a:r>
              <a:rPr sz="5440" spc="-170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277" dirty="0">
                <a:solidFill>
                  <a:srgbClr val="737373"/>
                </a:solidFill>
                <a:latin typeface="Gill Sans MT"/>
                <a:cs typeface="Gill Sans MT"/>
              </a:rPr>
              <a:t>gRPC</a:t>
            </a:r>
            <a:endParaRPr sz="544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7453" y="3866830"/>
            <a:ext cx="8014344" cy="85459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5440" spc="-116" dirty="0">
                <a:solidFill>
                  <a:srgbClr val="737373"/>
                </a:solidFill>
                <a:latin typeface="Gill Sans MT"/>
                <a:cs typeface="Gill Sans MT"/>
              </a:rPr>
              <a:t>Go</a:t>
            </a:r>
            <a:r>
              <a:rPr sz="5440" spc="-190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490" dirty="0">
                <a:solidFill>
                  <a:srgbClr val="737373"/>
                </a:solidFill>
                <a:latin typeface="Gill Sans MT"/>
                <a:cs typeface="Gill Sans MT"/>
              </a:rPr>
              <a:t>uses</a:t>
            </a:r>
            <a:r>
              <a:rPr sz="5440" spc="-190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632" dirty="0">
                <a:solidFill>
                  <a:srgbClr val="737373"/>
                </a:solidFill>
                <a:latin typeface="Gill Sans MT"/>
                <a:cs typeface="Gill Sans MT"/>
              </a:rPr>
              <a:t>a</a:t>
            </a:r>
            <a:r>
              <a:rPr sz="5440" spc="-197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245" dirty="0">
                <a:solidFill>
                  <a:srgbClr val="737373"/>
                </a:solidFill>
                <a:latin typeface="Gill Sans MT"/>
                <a:cs typeface="Gill Sans MT"/>
              </a:rPr>
              <a:t>native</a:t>
            </a:r>
            <a:r>
              <a:rPr sz="5440" spc="-197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-116" dirty="0">
                <a:solidFill>
                  <a:srgbClr val="737373"/>
                </a:solidFill>
                <a:latin typeface="Gill Sans MT"/>
                <a:cs typeface="Gill Sans MT"/>
              </a:rPr>
              <a:t>Go</a:t>
            </a:r>
            <a:r>
              <a:rPr sz="5440" spc="-184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5440" spc="41" dirty="0">
                <a:solidFill>
                  <a:srgbClr val="737373"/>
                </a:solidFill>
                <a:latin typeface="Gill Sans MT"/>
                <a:cs typeface="Gill Sans MT"/>
              </a:rPr>
              <a:t>driver</a:t>
            </a:r>
            <a:endParaRPr sz="544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3349" y="2948148"/>
            <a:ext cx="5525675" cy="1022009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6528" u="heavy" spc="109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Gill Sans MT"/>
                <a:cs typeface="Gill Sans MT"/>
                <a:hlinkClick r:id="rId2"/>
              </a:rPr>
              <a:t>BENCHMARKS</a:t>
            </a:r>
            <a:endParaRPr sz="6528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7546" y="5243327"/>
            <a:ext cx="7269988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https://public.tableau.com/shared/N4YBPFJ7W?:display_count=yes</a:t>
            </a:r>
            <a:endParaRPr sz="1904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2" y="626731"/>
            <a:ext cx="12434711" cy="4941071"/>
            <a:chOff x="0" y="460874"/>
            <a:chExt cx="9144000" cy="3633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0874"/>
              <a:ext cx="9143999" cy="36333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34358" y="934900"/>
              <a:ext cx="1430655" cy="1844039"/>
            </a:xfrm>
            <a:custGeom>
              <a:avLst/>
              <a:gdLst/>
              <a:ahLst/>
              <a:cxnLst/>
              <a:rect l="l" t="t" r="r" b="b"/>
              <a:pathLst>
                <a:path w="1430654" h="1844039">
                  <a:moveTo>
                    <a:pt x="0" y="1843928"/>
                  </a:moveTo>
                  <a:lnTo>
                    <a:pt x="1430316" y="0"/>
                  </a:lnTo>
                </a:path>
              </a:pathLst>
            </a:custGeom>
            <a:ln w="28574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0590" y="2735612"/>
              <a:ext cx="145348" cy="1599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66642" y="934900"/>
              <a:ext cx="1098550" cy="2236470"/>
            </a:xfrm>
            <a:custGeom>
              <a:avLst/>
              <a:gdLst/>
              <a:ahLst/>
              <a:cxnLst/>
              <a:rect l="l" t="t" r="r" b="b"/>
              <a:pathLst>
                <a:path w="1098550" h="2236470">
                  <a:moveTo>
                    <a:pt x="1098031" y="0"/>
                  </a:moveTo>
                  <a:lnTo>
                    <a:pt x="0" y="2236201"/>
                  </a:lnTo>
                </a:path>
              </a:pathLst>
            </a:custGeom>
            <a:ln w="28574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199" y="3136011"/>
              <a:ext cx="128097" cy="1657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02478" y="882033"/>
            <a:ext cx="1051769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61" dirty="0">
                <a:solidFill>
                  <a:srgbClr val="34A853"/>
                </a:solidFill>
                <a:latin typeface="Gill Sans MT"/>
                <a:cs typeface="Gill Sans MT"/>
              </a:rPr>
              <a:t>Cheating!</a:t>
            </a:r>
            <a:endParaRPr sz="1904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322" y="2948148"/>
            <a:ext cx="9838965" cy="708077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pc="333" dirty="0"/>
              <a:t>gRPC</a:t>
            </a:r>
            <a:r>
              <a:rPr spc="-238" dirty="0"/>
              <a:t> </a:t>
            </a:r>
            <a:r>
              <a:rPr spc="496" dirty="0"/>
              <a:t>is</a:t>
            </a:r>
            <a:r>
              <a:rPr spc="-224" dirty="0"/>
              <a:t> </a:t>
            </a:r>
            <a:r>
              <a:rPr i="1" spc="556" dirty="0">
                <a:solidFill>
                  <a:srgbClr val="333333"/>
                </a:solidFill>
                <a:latin typeface="Gill Sans MT"/>
                <a:cs typeface="Gill Sans MT"/>
              </a:rPr>
              <a:t>consistently</a:t>
            </a:r>
            <a:r>
              <a:rPr i="1" spc="-190" dirty="0">
                <a:solidFill>
                  <a:srgbClr val="333333"/>
                </a:solidFill>
                <a:latin typeface="Gill Sans MT"/>
                <a:cs typeface="Gill Sans MT"/>
              </a:rPr>
              <a:t> </a:t>
            </a:r>
            <a:r>
              <a:rPr spc="354" dirty="0"/>
              <a:t>faster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9730" y="3019537"/>
            <a:ext cx="10296577" cy="1898779"/>
          </a:xfrm>
          <a:prstGeom prst="rect">
            <a:avLst/>
          </a:prstGeom>
        </p:spPr>
        <p:txBody>
          <a:bodyPr vert="horz" wrap="square" lIns="0" tIns="512499" rIns="0" bIns="0" rtlCol="0" anchor="t">
            <a:spAutoFit/>
          </a:bodyPr>
          <a:lstStyle/>
          <a:p>
            <a:pPr marL="2918753" marR="6908" indent="-2341911">
              <a:lnSpc>
                <a:spcPct val="100299"/>
              </a:lnSpc>
              <a:spcBef>
                <a:spcPts val="109"/>
              </a:spcBef>
            </a:pPr>
            <a:r>
              <a:rPr spc="238" dirty="0"/>
              <a:t>Introducing</a:t>
            </a:r>
            <a:r>
              <a:rPr spc="-238" dirty="0"/>
              <a:t> </a:t>
            </a:r>
            <a:r>
              <a:rPr spc="333" dirty="0"/>
              <a:t>gRPC</a:t>
            </a:r>
            <a:r>
              <a:rPr spc="-218" dirty="0"/>
              <a:t> </a:t>
            </a:r>
            <a:r>
              <a:rPr spc="129" dirty="0"/>
              <a:t>into</a:t>
            </a:r>
            <a:r>
              <a:rPr spc="-231" dirty="0"/>
              <a:t> </a:t>
            </a:r>
            <a:r>
              <a:rPr spc="68" dirty="0"/>
              <a:t>your </a:t>
            </a:r>
            <a:r>
              <a:rPr spc="-1795" dirty="0"/>
              <a:t> </a:t>
            </a:r>
            <a:r>
              <a:rPr spc="306" dirty="0"/>
              <a:t>microservices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1764" y="1591565"/>
            <a:ext cx="12434711" cy="5110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1A1A1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6066" y="2172517"/>
            <a:ext cx="4584115" cy="95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72" b="1" noProof="1">
                <a:solidFill>
                  <a:srgbClr val="1A1A1F"/>
                </a:solidFill>
                <a:latin typeface="Arial" charset="0"/>
                <a:ea typeface="Arial" charset="0"/>
                <a:cs typeface="Arial" charset="0"/>
              </a:rPr>
              <a:t>Keneth Murillo</a:t>
            </a:r>
          </a:p>
          <a:p>
            <a:endParaRPr lang="es-ES_tradnl" sz="1836" noProof="1">
              <a:solidFill>
                <a:srgbClr val="1A1A1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6066" y="2797784"/>
            <a:ext cx="5373414" cy="207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58" algn="r"/>
            <a:r>
              <a:rPr lang="es-US" sz="1836" dirty="0">
                <a:solidFill>
                  <a:srgbClr val="1A1A1F"/>
                </a:solidFill>
              </a:rPr>
              <a:t>AI &amp; Cloud &amp; DevOps </a:t>
            </a:r>
            <a:r>
              <a:rPr lang="en-US" sz="1836" dirty="0">
                <a:solidFill>
                  <a:srgbClr val="1A1A1F"/>
                </a:solidFill>
              </a:rPr>
              <a:t>Architect</a:t>
            </a:r>
          </a:p>
          <a:p>
            <a:pPr marL="38858" algn="r"/>
            <a:r>
              <a:rPr lang="en-US" sz="1836" dirty="0">
                <a:solidFill>
                  <a:srgbClr val="1A1A1F"/>
                </a:solidFill>
              </a:rPr>
              <a:t>MCT | Scrum Master Certified</a:t>
            </a:r>
          </a:p>
          <a:p>
            <a:pPr marL="38858" algn="r"/>
            <a:endParaRPr lang="en-US" sz="1836" dirty="0">
              <a:solidFill>
                <a:srgbClr val="1A1A1F"/>
              </a:solidFill>
            </a:endParaRPr>
          </a:p>
          <a:p>
            <a:pPr>
              <a:spcBef>
                <a:spcPts val="612"/>
              </a:spcBef>
            </a:pPr>
            <a:r>
              <a:rPr lang="en-US" sz="1836" dirty="0">
                <a:solidFill>
                  <a:srgbClr val="1A1A1F"/>
                </a:solidFill>
              </a:rPr>
              <a:t> @kenethmurillo</a:t>
            </a:r>
          </a:p>
          <a:p>
            <a:pPr>
              <a:spcBef>
                <a:spcPts val="612"/>
              </a:spcBef>
            </a:pPr>
            <a:r>
              <a:rPr lang="en-US" sz="1836" dirty="0">
                <a:solidFill>
                  <a:srgbClr val="1A1A1F"/>
                </a:solidFill>
              </a:rPr>
              <a:t> ../in/</a:t>
            </a:r>
            <a:r>
              <a:rPr lang="en-US" sz="1836" dirty="0" err="1">
                <a:solidFill>
                  <a:srgbClr val="1A1A1F"/>
                </a:solidFill>
              </a:rPr>
              <a:t>kenethmurillo</a:t>
            </a:r>
            <a:r>
              <a:rPr lang="en-US" sz="1836" dirty="0">
                <a:solidFill>
                  <a:srgbClr val="1A1A1F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s-ES_tradnl" sz="1836" noProof="1">
                <a:solidFill>
                  <a:srgbClr val="1A1A1F"/>
                </a:solidFill>
              </a:rPr>
              <a:t> keneth.murillo</a:t>
            </a:r>
            <a:r>
              <a:rPr lang="es-CR" sz="1836" noProof="1">
                <a:solidFill>
                  <a:srgbClr val="1A1A1F"/>
                </a:solidFill>
              </a:rPr>
              <a:t>@outlook.com</a:t>
            </a:r>
            <a:endParaRPr lang="es-ES_tradnl" sz="1836" noProof="1">
              <a:solidFill>
                <a:srgbClr val="1A1A1F"/>
              </a:solidFill>
            </a:endParaRPr>
          </a:p>
        </p:txBody>
      </p:sp>
      <p:pic>
        <p:nvPicPr>
          <p:cNvPr id="3" name="Picture 2" descr="Icono Linkedin, negro, logotipo Gratis - Icon-Icons.com">
            <a:extLst>
              <a:ext uri="{FF2B5EF4-FFF2-40B4-BE49-F238E27FC236}">
                <a16:creationId xmlns:a16="http://schemas.microsoft.com/office/drawing/2014/main" id="{751CFC7D-5419-04FC-D002-8633F7B6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07" y="4091877"/>
            <a:ext cx="382027" cy="3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 Twitter Png Noir - Twitter Icon Vector Circle PNG Image | Transparent  PNG Free Download on SeekPNG">
            <a:extLst>
              <a:ext uri="{FF2B5EF4-FFF2-40B4-BE49-F238E27FC236}">
                <a16:creationId xmlns:a16="http://schemas.microsoft.com/office/drawing/2014/main" id="{E9E017A7-9826-4590-44FA-A85443CF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07" y="3693901"/>
            <a:ext cx="382027" cy="4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31">
            <a:extLst>
              <a:ext uri="{FF2B5EF4-FFF2-40B4-BE49-F238E27FC236}">
                <a16:creationId xmlns:a16="http://schemas.microsoft.com/office/drawing/2014/main" id="{01430B97-3933-1DD1-E799-4635171009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08" y="1627199"/>
            <a:ext cx="2974292" cy="297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2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8822" y="4370328"/>
            <a:ext cx="11028898" cy="223652"/>
            <a:chOff x="586774" y="3213768"/>
            <a:chExt cx="8110220" cy="164465"/>
          </a:xfrm>
        </p:grpSpPr>
        <p:sp>
          <p:nvSpPr>
            <p:cNvPr id="3" name="object 3"/>
            <p:cNvSpPr/>
            <p:nvPr/>
          </p:nvSpPr>
          <p:spPr>
            <a:xfrm>
              <a:off x="586774" y="3295749"/>
              <a:ext cx="7918450" cy="0"/>
            </a:xfrm>
            <a:custGeom>
              <a:avLst/>
              <a:gdLst/>
              <a:ahLst/>
              <a:cxnLst/>
              <a:rect l="l" t="t" r="r" b="b"/>
              <a:pathLst>
                <a:path w="7918450">
                  <a:moveTo>
                    <a:pt x="0" y="0"/>
                  </a:moveTo>
                  <a:lnTo>
                    <a:pt x="7917899" y="0"/>
                  </a:lnTo>
                </a:path>
              </a:pathLst>
            </a:custGeom>
            <a:ln w="3809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5624" y="3213768"/>
              <a:ext cx="211001" cy="16396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20007" y="412246"/>
            <a:ext cx="1397178" cy="374121"/>
          </a:xfrm>
          <a:prstGeom prst="rect">
            <a:avLst/>
          </a:prstGeom>
          <a:solidFill>
            <a:srgbClr val="F7F7F7"/>
          </a:solidFill>
          <a:ln w="9524">
            <a:solidFill>
              <a:srgbClr val="080808"/>
            </a:solidFill>
          </a:ln>
        </p:spPr>
        <p:txBody>
          <a:bodyPr vert="horz" wrap="square" lIns="0" tIns="80308" rIns="0" bIns="0" rtlCol="0">
            <a:spAutoFit/>
          </a:bodyPr>
          <a:lstStyle/>
          <a:p>
            <a:pPr marL="328144">
              <a:spcBef>
                <a:spcPts val="632"/>
              </a:spcBef>
            </a:pPr>
            <a:r>
              <a:rPr sz="1904" spc="-7" dirty="0">
                <a:latin typeface="Arial"/>
                <a:cs typeface="Arial"/>
              </a:rPr>
              <a:t>Clients</a:t>
            </a:r>
            <a:endParaRPr sz="190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858" y="3678296"/>
            <a:ext cx="1397178" cy="583967"/>
          </a:xfrm>
          <a:prstGeom prst="rect">
            <a:avLst/>
          </a:prstGeom>
          <a:solidFill>
            <a:srgbClr val="F7F7F7"/>
          </a:solidFill>
          <a:ln w="9524">
            <a:solidFill>
              <a:srgbClr val="080808"/>
            </a:solidFill>
          </a:ln>
        </p:spPr>
        <p:txBody>
          <a:bodyPr vert="horz" wrap="square" lIns="0" tIns="12089" rIns="0" bIns="0" rtlCol="0">
            <a:spAutoFit/>
          </a:bodyPr>
          <a:lstStyle/>
          <a:p>
            <a:pPr algn="ctr">
              <a:lnSpc>
                <a:spcPts val="2263"/>
              </a:lnSpc>
              <a:spcBef>
                <a:spcPts val="95"/>
              </a:spcBef>
            </a:pPr>
            <a:r>
              <a:rPr sz="1904" spc="-7" dirty="0">
                <a:latin typeface="Arial"/>
                <a:cs typeface="Arial"/>
              </a:rPr>
              <a:t>REST</a:t>
            </a:r>
            <a:endParaRPr sz="1904">
              <a:latin typeface="Arial"/>
              <a:cs typeface="Arial"/>
            </a:endParaRPr>
          </a:p>
          <a:p>
            <a:pPr algn="ctr">
              <a:lnSpc>
                <a:spcPts val="2263"/>
              </a:lnSpc>
            </a:pPr>
            <a:r>
              <a:rPr sz="1904" spc="-7" dirty="0">
                <a:latin typeface="Arial"/>
                <a:cs typeface="Arial"/>
              </a:rPr>
              <a:t>Server</a:t>
            </a:r>
            <a:r>
              <a:rPr sz="1904" spc="-68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v1</a:t>
            </a:r>
            <a:endParaRPr sz="190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0007" y="3678296"/>
            <a:ext cx="1397178" cy="583967"/>
          </a:xfrm>
          <a:prstGeom prst="rect">
            <a:avLst/>
          </a:prstGeom>
          <a:solidFill>
            <a:srgbClr val="F7F7F7"/>
          </a:solidFill>
          <a:ln w="9524">
            <a:solidFill>
              <a:srgbClr val="080808"/>
            </a:solidFill>
          </a:ln>
        </p:spPr>
        <p:txBody>
          <a:bodyPr vert="horz" wrap="square" lIns="0" tIns="12089" rIns="0" bIns="0" rtlCol="0">
            <a:spAutoFit/>
          </a:bodyPr>
          <a:lstStyle/>
          <a:p>
            <a:pPr algn="ctr">
              <a:lnSpc>
                <a:spcPts val="2263"/>
              </a:lnSpc>
              <a:spcBef>
                <a:spcPts val="95"/>
              </a:spcBef>
            </a:pPr>
            <a:r>
              <a:rPr sz="1904" spc="-7" dirty="0">
                <a:latin typeface="Arial"/>
                <a:cs typeface="Arial"/>
              </a:rPr>
              <a:t>REST</a:t>
            </a:r>
            <a:endParaRPr sz="1904">
              <a:latin typeface="Arial"/>
              <a:cs typeface="Arial"/>
            </a:endParaRPr>
          </a:p>
          <a:p>
            <a:pPr algn="ctr">
              <a:lnSpc>
                <a:spcPts val="2263"/>
              </a:lnSpc>
            </a:pPr>
            <a:r>
              <a:rPr sz="1904" spc="-7" dirty="0">
                <a:latin typeface="Arial"/>
                <a:cs typeface="Arial"/>
              </a:rPr>
              <a:t>Server</a:t>
            </a:r>
            <a:r>
              <a:rPr sz="1904" spc="-68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v2</a:t>
            </a:r>
            <a:endParaRPr sz="190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54158" y="3678296"/>
            <a:ext cx="1397178" cy="583967"/>
          </a:xfrm>
          <a:prstGeom prst="rect">
            <a:avLst/>
          </a:prstGeom>
          <a:solidFill>
            <a:srgbClr val="F7F7F7"/>
          </a:solidFill>
          <a:ln w="9524">
            <a:solidFill>
              <a:srgbClr val="080808"/>
            </a:solidFill>
          </a:ln>
        </p:spPr>
        <p:txBody>
          <a:bodyPr vert="horz" wrap="square" lIns="0" tIns="12089" rIns="0" bIns="0" rtlCol="0">
            <a:spAutoFit/>
          </a:bodyPr>
          <a:lstStyle/>
          <a:p>
            <a:pPr algn="ctr">
              <a:lnSpc>
                <a:spcPts val="2263"/>
              </a:lnSpc>
              <a:spcBef>
                <a:spcPts val="95"/>
              </a:spcBef>
            </a:pPr>
            <a:r>
              <a:rPr sz="1904" spc="-7" dirty="0">
                <a:latin typeface="Arial"/>
                <a:cs typeface="Arial"/>
              </a:rPr>
              <a:t>gRPC</a:t>
            </a:r>
            <a:endParaRPr sz="1904">
              <a:latin typeface="Arial"/>
              <a:cs typeface="Arial"/>
            </a:endParaRPr>
          </a:p>
          <a:p>
            <a:pPr algn="ctr">
              <a:lnSpc>
                <a:spcPts val="2263"/>
              </a:lnSpc>
            </a:pPr>
            <a:r>
              <a:rPr sz="1904" spc="-7" dirty="0">
                <a:latin typeface="Arial"/>
                <a:cs typeface="Arial"/>
              </a:rPr>
              <a:t>Server</a:t>
            </a:r>
            <a:r>
              <a:rPr sz="1904" spc="-68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v3</a:t>
            </a:r>
            <a:endParaRPr sz="1904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67270" y="1084415"/>
            <a:ext cx="4403960" cy="2353960"/>
            <a:chOff x="1372469" y="797437"/>
            <a:chExt cx="3238500" cy="1731010"/>
          </a:xfrm>
        </p:grpSpPr>
        <p:sp>
          <p:nvSpPr>
            <p:cNvPr id="10" name="object 10"/>
            <p:cNvSpPr/>
            <p:nvPr/>
          </p:nvSpPr>
          <p:spPr>
            <a:xfrm>
              <a:off x="1501325" y="811725"/>
              <a:ext cx="3095625" cy="1641475"/>
            </a:xfrm>
            <a:custGeom>
              <a:avLst/>
              <a:gdLst/>
              <a:ahLst/>
              <a:cxnLst/>
              <a:rect l="l" t="t" r="r" b="b"/>
              <a:pathLst>
                <a:path w="3095625" h="1641475">
                  <a:moveTo>
                    <a:pt x="3095124" y="0"/>
                  </a:moveTo>
                  <a:lnTo>
                    <a:pt x="0" y="1641085"/>
                  </a:lnTo>
                </a:path>
              </a:pathLst>
            </a:custGeom>
            <a:ln w="2857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69" y="2396823"/>
              <a:ext cx="165252" cy="13102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 rot="19860000">
            <a:off x="3443782" y="1984683"/>
            <a:ext cx="62306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4"/>
              </a:lnSpc>
            </a:pPr>
            <a:r>
              <a:rPr sz="1904" spc="88" dirty="0">
                <a:latin typeface="Gill Sans MT"/>
                <a:cs typeface="Gill Sans MT"/>
              </a:rPr>
              <a:t>REST</a:t>
            </a:r>
            <a:endParaRPr sz="1904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79975" y="1067791"/>
            <a:ext cx="4469588" cy="2373820"/>
            <a:chOff x="4543864" y="785212"/>
            <a:chExt cx="3286760" cy="1745614"/>
          </a:xfrm>
        </p:grpSpPr>
        <p:sp>
          <p:nvSpPr>
            <p:cNvPr id="14" name="object 14"/>
            <p:cNvSpPr/>
            <p:nvPr/>
          </p:nvSpPr>
          <p:spPr>
            <a:xfrm>
              <a:off x="4598900" y="799499"/>
              <a:ext cx="6985" cy="1474470"/>
            </a:xfrm>
            <a:custGeom>
              <a:avLst/>
              <a:gdLst/>
              <a:ahLst/>
              <a:cxnLst/>
              <a:rect l="l" t="t" r="r" b="b"/>
              <a:pathLst>
                <a:path w="6985" h="1474470">
                  <a:moveTo>
                    <a:pt x="0" y="0"/>
                  </a:moveTo>
                  <a:lnTo>
                    <a:pt x="6449" y="1474051"/>
                  </a:lnTo>
                </a:path>
              </a:pathLst>
            </a:custGeom>
            <a:ln w="2857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3864" y="2259057"/>
              <a:ext cx="122970" cy="1584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6225" y="814462"/>
              <a:ext cx="3095625" cy="1641475"/>
            </a:xfrm>
            <a:custGeom>
              <a:avLst/>
              <a:gdLst/>
              <a:ahLst/>
              <a:cxnLst/>
              <a:rect l="l" t="t" r="r" b="b"/>
              <a:pathLst>
                <a:path w="3095625" h="1641475">
                  <a:moveTo>
                    <a:pt x="0" y="0"/>
                  </a:moveTo>
                  <a:lnTo>
                    <a:pt x="3095124" y="1641085"/>
                  </a:lnTo>
                </a:path>
              </a:pathLst>
            </a:custGeom>
            <a:ln w="2857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4953" y="2399561"/>
              <a:ext cx="165252" cy="13102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02382" y="2006164"/>
            <a:ext cx="279500" cy="6079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71">
              <a:lnSpc>
                <a:spcPts val="2285"/>
              </a:lnSpc>
            </a:pPr>
            <a:r>
              <a:rPr sz="1904" spc="-7" dirty="0">
                <a:latin typeface="Gill Sans MT"/>
                <a:cs typeface="Gill Sans MT"/>
              </a:rPr>
              <a:t>REST</a:t>
            </a:r>
            <a:endParaRPr sz="1904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  <p:sp>
        <p:nvSpPr>
          <p:cNvPr id="19" name="object 19"/>
          <p:cNvSpPr txBox="1"/>
          <p:nvPr/>
        </p:nvSpPr>
        <p:spPr>
          <a:xfrm rot="1680000">
            <a:off x="7541488" y="1990533"/>
            <a:ext cx="233026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7"/>
              </a:lnSpc>
            </a:pPr>
            <a:r>
              <a:rPr sz="2856" spc="254" baseline="5952" dirty="0">
                <a:latin typeface="Gill Sans MT"/>
                <a:cs typeface="Gill Sans MT"/>
              </a:rPr>
              <a:t>gRPC??</a:t>
            </a:r>
            <a:r>
              <a:rPr sz="2856" spc="184" baseline="5952" dirty="0">
                <a:latin typeface="Gill Sans MT"/>
                <a:cs typeface="Gill Sans MT"/>
              </a:rPr>
              <a:t>?</a:t>
            </a:r>
            <a:r>
              <a:rPr sz="2856" spc="-141" baseline="5952" dirty="0">
                <a:latin typeface="Gill Sans MT"/>
                <a:cs typeface="Gill Sans MT"/>
              </a:rPr>
              <a:t> </a:t>
            </a:r>
            <a:r>
              <a:rPr sz="2856" spc="-102" baseline="1984" dirty="0">
                <a:latin typeface="Gill Sans MT"/>
                <a:cs typeface="Gill Sans MT"/>
              </a:rPr>
              <a:t>WT</a:t>
            </a:r>
            <a:r>
              <a:rPr sz="2856" spc="-50" baseline="1984" dirty="0">
                <a:latin typeface="Gill Sans MT"/>
                <a:cs typeface="Gill Sans MT"/>
              </a:rPr>
              <a:t>F</a:t>
            </a:r>
            <a:r>
              <a:rPr sz="2856" spc="-141" baseline="1984" dirty="0">
                <a:latin typeface="Gill Sans MT"/>
                <a:cs typeface="Gill Sans MT"/>
              </a:rPr>
              <a:t> </a:t>
            </a:r>
            <a:r>
              <a:rPr sz="1904" spc="95" dirty="0">
                <a:latin typeface="Gill Sans MT"/>
                <a:cs typeface="Gill Sans MT"/>
              </a:rPr>
              <a:t>MATE?</a:t>
            </a:r>
            <a:endParaRPr sz="1904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624" y="2204708"/>
            <a:ext cx="9174054" cy="102207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  <a:tabLst>
                <a:tab pos="704644" algn="l"/>
              </a:tabLst>
            </a:pPr>
            <a:r>
              <a:rPr sz="3264" spc="136" dirty="0"/>
              <a:t>1)	</a:t>
            </a:r>
            <a:r>
              <a:rPr sz="3264" spc="109" dirty="0"/>
              <a:t>Force</a:t>
            </a:r>
            <a:r>
              <a:rPr sz="3264" spc="-109" dirty="0"/>
              <a:t> </a:t>
            </a:r>
            <a:r>
              <a:rPr sz="3264" spc="155" dirty="0"/>
              <a:t>clients</a:t>
            </a:r>
            <a:r>
              <a:rPr sz="3264" spc="-109" dirty="0"/>
              <a:t> </a:t>
            </a:r>
            <a:r>
              <a:rPr sz="3264" spc="14" dirty="0"/>
              <a:t>to</a:t>
            </a:r>
            <a:r>
              <a:rPr sz="3264" spc="-109" dirty="0"/>
              <a:t> </a:t>
            </a:r>
            <a:r>
              <a:rPr sz="3264" spc="184" dirty="0"/>
              <a:t>upgrade</a:t>
            </a:r>
            <a:r>
              <a:rPr sz="3264" spc="-109" dirty="0"/>
              <a:t> </a:t>
            </a:r>
            <a:r>
              <a:rPr sz="3264" spc="-68" dirty="0"/>
              <a:t>or</a:t>
            </a:r>
            <a:r>
              <a:rPr sz="3264" spc="-102" dirty="0"/>
              <a:t> </a:t>
            </a:r>
            <a:r>
              <a:rPr sz="3264" spc="245" dirty="0"/>
              <a:t>use</a:t>
            </a:r>
            <a:r>
              <a:rPr sz="3264" spc="-109" dirty="0"/>
              <a:t> </a:t>
            </a:r>
            <a:r>
              <a:rPr sz="3264" spc="95" dirty="0"/>
              <a:t>the</a:t>
            </a:r>
            <a:r>
              <a:rPr sz="3264" spc="-109" dirty="0"/>
              <a:t> </a:t>
            </a:r>
            <a:r>
              <a:rPr sz="3264" spc="95" dirty="0"/>
              <a:t>old</a:t>
            </a:r>
            <a:r>
              <a:rPr sz="3264" spc="-109" dirty="0"/>
              <a:t> </a:t>
            </a:r>
            <a:r>
              <a:rPr sz="3264" spc="143" dirty="0"/>
              <a:t>service</a:t>
            </a:r>
            <a:endParaRPr sz="3264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271">
              <a:lnSpc>
                <a:spcPts val="2237"/>
              </a:lnSpc>
            </a:pP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557624" y="3463412"/>
            <a:ext cx="10426160" cy="51975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  <a:tabLst>
                <a:tab pos="704644" algn="l"/>
              </a:tabLst>
            </a:pPr>
            <a:r>
              <a:rPr sz="3264" spc="136" dirty="0">
                <a:latin typeface="Gill Sans MT"/>
                <a:cs typeface="Gill Sans MT"/>
              </a:rPr>
              <a:t>2)	</a:t>
            </a:r>
            <a:r>
              <a:rPr sz="3264" spc="41" dirty="0">
                <a:latin typeface="Gill Sans MT"/>
                <a:cs typeface="Gill Sans MT"/>
              </a:rPr>
              <a:t>Create</a:t>
            </a:r>
            <a:r>
              <a:rPr sz="3264" spc="-109" dirty="0">
                <a:latin typeface="Gill Sans MT"/>
                <a:cs typeface="Gill Sans MT"/>
              </a:rPr>
              <a:t> </a:t>
            </a:r>
            <a:r>
              <a:rPr sz="3264" spc="163" dirty="0">
                <a:latin typeface="Gill Sans MT"/>
                <a:cs typeface="Gill Sans MT"/>
              </a:rPr>
              <a:t>gRPC</a:t>
            </a:r>
            <a:r>
              <a:rPr sz="3264" spc="-102" dirty="0">
                <a:latin typeface="Gill Sans MT"/>
                <a:cs typeface="Gill Sans MT"/>
              </a:rPr>
              <a:t> </a:t>
            </a:r>
            <a:r>
              <a:rPr sz="3264" spc="238" dirty="0">
                <a:latin typeface="Gill Sans MT"/>
                <a:cs typeface="Gill Sans MT"/>
              </a:rPr>
              <a:t>and</a:t>
            </a:r>
            <a:r>
              <a:rPr sz="3264" spc="-109" dirty="0">
                <a:latin typeface="Gill Sans MT"/>
                <a:cs typeface="Gill Sans MT"/>
              </a:rPr>
              <a:t> </a:t>
            </a:r>
            <a:r>
              <a:rPr sz="3264" spc="163" dirty="0">
                <a:latin typeface="Gill Sans MT"/>
                <a:cs typeface="Gill Sans MT"/>
              </a:rPr>
              <a:t>REST</a:t>
            </a:r>
            <a:r>
              <a:rPr sz="3264" spc="-102" dirty="0">
                <a:latin typeface="Gill Sans MT"/>
                <a:cs typeface="Gill Sans MT"/>
              </a:rPr>
              <a:t> </a:t>
            </a:r>
            <a:r>
              <a:rPr sz="3264" spc="150" dirty="0">
                <a:latin typeface="Gill Sans MT"/>
                <a:cs typeface="Gill Sans MT"/>
              </a:rPr>
              <a:t>endpoints</a:t>
            </a:r>
            <a:r>
              <a:rPr sz="3264" spc="-109" dirty="0">
                <a:latin typeface="Gill Sans MT"/>
                <a:cs typeface="Gill Sans MT"/>
              </a:rPr>
              <a:t> </a:t>
            </a:r>
            <a:r>
              <a:rPr sz="3264" spc="54" dirty="0">
                <a:latin typeface="Gill Sans MT"/>
                <a:cs typeface="Gill Sans MT"/>
              </a:rPr>
              <a:t>for</a:t>
            </a:r>
            <a:r>
              <a:rPr sz="3264" spc="-102" dirty="0">
                <a:latin typeface="Gill Sans MT"/>
                <a:cs typeface="Gill Sans MT"/>
              </a:rPr>
              <a:t> </a:t>
            </a:r>
            <a:r>
              <a:rPr sz="3264" spc="95" dirty="0">
                <a:latin typeface="Gill Sans MT"/>
                <a:cs typeface="Gill Sans MT"/>
              </a:rPr>
              <a:t>the</a:t>
            </a:r>
            <a:r>
              <a:rPr sz="3264" spc="-102" dirty="0">
                <a:latin typeface="Gill Sans MT"/>
                <a:cs typeface="Gill Sans MT"/>
              </a:rPr>
              <a:t> </a:t>
            </a:r>
            <a:r>
              <a:rPr sz="3264" spc="136" dirty="0">
                <a:latin typeface="Gill Sans MT"/>
                <a:cs typeface="Gill Sans MT"/>
              </a:rPr>
              <a:t>new</a:t>
            </a:r>
            <a:r>
              <a:rPr sz="3264" spc="-109" dirty="0">
                <a:latin typeface="Gill Sans MT"/>
                <a:cs typeface="Gill Sans MT"/>
              </a:rPr>
              <a:t> </a:t>
            </a:r>
            <a:r>
              <a:rPr sz="3264" spc="143" dirty="0">
                <a:latin typeface="Gill Sans MT"/>
                <a:cs typeface="Gill Sans MT"/>
              </a:rPr>
              <a:t>service</a:t>
            </a:r>
            <a:endParaRPr sz="3264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0326" y="6380728"/>
            <a:ext cx="1920472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@sandeepdinesh</a:t>
            </a:r>
            <a:endParaRPr sz="1904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625" y="3362625"/>
            <a:ext cx="10408889" cy="1534908"/>
          </a:xfrm>
          <a:prstGeom prst="rect">
            <a:avLst/>
          </a:prstGeom>
        </p:spPr>
        <p:txBody>
          <a:bodyPr vert="horz" wrap="square" lIns="0" tIns="271146" rIns="0" bIns="0" rtlCol="0">
            <a:spAutoFit/>
          </a:bodyPr>
          <a:lstStyle/>
          <a:p>
            <a:pPr marL="704644" indent="-688239">
              <a:spcBef>
                <a:spcPts val="2135"/>
              </a:spcBef>
              <a:buClr>
                <a:srgbClr val="333333"/>
              </a:buClr>
              <a:buAutoNum type="arabicParenR"/>
              <a:tabLst>
                <a:tab pos="704644" algn="l"/>
                <a:tab pos="705509" algn="l"/>
              </a:tabLst>
            </a:pPr>
            <a:r>
              <a:rPr sz="3264" strike="sngStrike" spc="109" dirty="0">
                <a:solidFill>
                  <a:srgbClr val="737373"/>
                </a:solidFill>
                <a:latin typeface="Gill Sans MT"/>
                <a:cs typeface="Gill Sans MT"/>
              </a:rPr>
              <a:t>Force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155" dirty="0">
                <a:solidFill>
                  <a:srgbClr val="737373"/>
                </a:solidFill>
                <a:latin typeface="Gill Sans MT"/>
                <a:cs typeface="Gill Sans MT"/>
              </a:rPr>
              <a:t>clients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14" dirty="0">
                <a:solidFill>
                  <a:srgbClr val="737373"/>
                </a:solidFill>
                <a:latin typeface="Gill Sans MT"/>
                <a:cs typeface="Gill Sans MT"/>
              </a:rPr>
              <a:t>to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184" dirty="0">
                <a:solidFill>
                  <a:srgbClr val="737373"/>
                </a:solidFill>
                <a:latin typeface="Gill Sans MT"/>
                <a:cs typeface="Gill Sans MT"/>
              </a:rPr>
              <a:t>upgrade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-68" dirty="0">
                <a:solidFill>
                  <a:srgbClr val="737373"/>
                </a:solidFill>
                <a:latin typeface="Gill Sans MT"/>
                <a:cs typeface="Gill Sans MT"/>
              </a:rPr>
              <a:t>or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245" dirty="0">
                <a:solidFill>
                  <a:srgbClr val="737373"/>
                </a:solidFill>
                <a:latin typeface="Gill Sans MT"/>
                <a:cs typeface="Gill Sans MT"/>
              </a:rPr>
              <a:t>use</a:t>
            </a:r>
            <a:r>
              <a:rPr sz="3264" strike="sngStrike" spc="-102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95" dirty="0">
                <a:solidFill>
                  <a:srgbClr val="737373"/>
                </a:solidFill>
                <a:latin typeface="Gill Sans MT"/>
                <a:cs typeface="Gill Sans MT"/>
              </a:rPr>
              <a:t>the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95" dirty="0">
                <a:solidFill>
                  <a:srgbClr val="737373"/>
                </a:solidFill>
                <a:latin typeface="Gill Sans MT"/>
                <a:cs typeface="Gill Sans MT"/>
              </a:rPr>
              <a:t>old</a:t>
            </a:r>
            <a:r>
              <a:rPr sz="3264" strike="sngStrike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trike="sngStrike" spc="143" dirty="0">
                <a:solidFill>
                  <a:srgbClr val="737373"/>
                </a:solidFill>
                <a:latin typeface="Gill Sans MT"/>
                <a:cs typeface="Gill Sans MT"/>
              </a:rPr>
              <a:t>service</a:t>
            </a:r>
            <a:endParaRPr sz="3264">
              <a:latin typeface="Gill Sans MT"/>
              <a:cs typeface="Gill Sans MT"/>
            </a:endParaRPr>
          </a:p>
          <a:p>
            <a:pPr marL="704644" indent="-688239">
              <a:spcBef>
                <a:spcPts val="1999"/>
              </a:spcBef>
              <a:buClr>
                <a:srgbClr val="333333"/>
              </a:buClr>
              <a:buAutoNum type="arabicParenR"/>
              <a:tabLst>
                <a:tab pos="704644" algn="l"/>
                <a:tab pos="705509" algn="l"/>
              </a:tabLst>
            </a:pPr>
            <a:r>
              <a:rPr sz="3264" spc="41" dirty="0">
                <a:solidFill>
                  <a:srgbClr val="737373"/>
                </a:solidFill>
                <a:latin typeface="Gill Sans MT"/>
                <a:cs typeface="Gill Sans MT"/>
              </a:rPr>
              <a:t>Create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63" dirty="0">
                <a:solidFill>
                  <a:srgbClr val="737373"/>
                </a:solidFill>
                <a:latin typeface="Gill Sans MT"/>
                <a:cs typeface="Gill Sans MT"/>
              </a:rPr>
              <a:t>gRPC</a:t>
            </a:r>
            <a:r>
              <a:rPr sz="3264" spc="-95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238" dirty="0">
                <a:solidFill>
                  <a:srgbClr val="737373"/>
                </a:solidFill>
                <a:latin typeface="Gill Sans MT"/>
                <a:cs typeface="Gill Sans MT"/>
              </a:rPr>
              <a:t>and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63" dirty="0">
                <a:solidFill>
                  <a:srgbClr val="737373"/>
                </a:solidFill>
                <a:latin typeface="Gill Sans MT"/>
                <a:cs typeface="Gill Sans MT"/>
              </a:rPr>
              <a:t>REST</a:t>
            </a:r>
            <a:r>
              <a:rPr sz="3264" spc="-102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50" dirty="0">
                <a:solidFill>
                  <a:srgbClr val="737373"/>
                </a:solidFill>
                <a:latin typeface="Gill Sans MT"/>
                <a:cs typeface="Gill Sans MT"/>
              </a:rPr>
              <a:t>endpoints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54" dirty="0">
                <a:solidFill>
                  <a:srgbClr val="737373"/>
                </a:solidFill>
                <a:latin typeface="Gill Sans MT"/>
                <a:cs typeface="Gill Sans MT"/>
              </a:rPr>
              <a:t>for</a:t>
            </a:r>
            <a:r>
              <a:rPr sz="3264" spc="-95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95" dirty="0">
                <a:solidFill>
                  <a:srgbClr val="737373"/>
                </a:solidFill>
                <a:latin typeface="Gill Sans MT"/>
                <a:cs typeface="Gill Sans MT"/>
              </a:rPr>
              <a:t>the</a:t>
            </a:r>
            <a:r>
              <a:rPr sz="3264" spc="-109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36" dirty="0">
                <a:solidFill>
                  <a:srgbClr val="737373"/>
                </a:solidFill>
                <a:latin typeface="Gill Sans MT"/>
                <a:cs typeface="Gill Sans MT"/>
              </a:rPr>
              <a:t>new</a:t>
            </a:r>
            <a:r>
              <a:rPr sz="3264" spc="-102" dirty="0">
                <a:solidFill>
                  <a:srgbClr val="737373"/>
                </a:solidFill>
                <a:latin typeface="Gill Sans MT"/>
                <a:cs typeface="Gill Sans MT"/>
              </a:rPr>
              <a:t> </a:t>
            </a:r>
            <a:r>
              <a:rPr sz="3264" spc="143" dirty="0">
                <a:solidFill>
                  <a:srgbClr val="737373"/>
                </a:solidFill>
                <a:latin typeface="Gill Sans MT"/>
                <a:cs typeface="Gill Sans MT"/>
              </a:rPr>
              <a:t>service</a:t>
            </a:r>
            <a:endParaRPr sz="3264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282" y="548376"/>
            <a:ext cx="3698630" cy="23671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186" y="6300743"/>
            <a:ext cx="4074095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 marR="6908">
              <a:spcBef>
                <a:spcPts val="136"/>
              </a:spcBef>
            </a:pPr>
            <a:r>
              <a:rPr sz="1360" u="sng" spc="-7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Arial"/>
                <a:cs typeface="Arial"/>
              </a:rPr>
              <a:t>https://commons.wikimedia.org/wiki/File:Carrot-fb.jpg </a:t>
            </a:r>
            <a:r>
              <a:rPr sz="1360" spc="-360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360" u="sng" spc="-7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Arial"/>
                <a:cs typeface="Arial"/>
                <a:hlinkClick r:id="rId3"/>
              </a:rPr>
              <a:t>https://pixabay.com/en/photos/wooden%20stick/</a:t>
            </a:r>
            <a:endParaRPr sz="136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6152" y="927979"/>
            <a:ext cx="4170876" cy="22505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76059" y="977546"/>
            <a:ext cx="650232" cy="152413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>
              <a:spcBef>
                <a:spcPts val="136"/>
              </a:spcBef>
            </a:pPr>
            <a:r>
              <a:rPr sz="9791" spc="-605" dirty="0">
                <a:solidFill>
                  <a:srgbClr val="000000"/>
                </a:solidFill>
              </a:rPr>
              <a:t>&gt;</a:t>
            </a:r>
            <a:endParaRPr sz="979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584" y="609672"/>
            <a:ext cx="1858298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message</a:t>
            </a:r>
            <a:r>
              <a:rPr sz="1632" spc="-54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Person</a:t>
            </a:r>
            <a:r>
              <a:rPr sz="1632" spc="-54" dirty="0">
                <a:solidFill>
                  <a:srgbClr val="990055"/>
                </a:solidFill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8139" y="1101879"/>
            <a:ext cx="1858298" cy="1245313"/>
          </a:xfrm>
          <a:prstGeom prst="rect">
            <a:avLst/>
          </a:prstGeom>
        </p:spPr>
        <p:txBody>
          <a:bodyPr vert="horz" wrap="square" lIns="0" tIns="26769" rIns="0" bIns="0" rtlCol="0">
            <a:spAutoFit/>
          </a:bodyPr>
          <a:lstStyle/>
          <a:p>
            <a:pPr marL="244381" marR="6908" indent="-227974">
              <a:lnSpc>
                <a:spcPts val="1945"/>
              </a:lnSpc>
              <a:spcBef>
                <a:spcPts val="211"/>
              </a:spcBef>
            </a:pP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enum</a:t>
            </a:r>
            <a:r>
              <a:rPr sz="1632" spc="-61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PhoneType</a:t>
            </a:r>
            <a:r>
              <a:rPr sz="1632" spc="-54" dirty="0">
                <a:solidFill>
                  <a:srgbClr val="990055"/>
                </a:solidFill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{ </a:t>
            </a:r>
            <a:r>
              <a:rPr sz="1632" spc="-877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MOBILE</a:t>
            </a:r>
            <a:r>
              <a:rPr sz="1632" spc="-34" dirty="0"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=</a:t>
            </a:r>
            <a:r>
              <a:rPr sz="1632" spc="-34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0;</a:t>
            </a:r>
            <a:endParaRPr sz="1632">
              <a:latin typeface="Consolas"/>
              <a:cs typeface="Consolas"/>
            </a:endParaRPr>
          </a:p>
          <a:p>
            <a:pPr marL="244381">
              <a:lnSpc>
                <a:spcPts val="1856"/>
              </a:lnSpc>
            </a:pPr>
            <a:r>
              <a:rPr sz="1632" spc="-7" dirty="0">
                <a:latin typeface="Consolas"/>
                <a:cs typeface="Consolas"/>
              </a:rPr>
              <a:t>HOME</a:t>
            </a:r>
            <a:r>
              <a:rPr sz="1632" spc="-75" dirty="0"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=</a:t>
            </a:r>
            <a:r>
              <a:rPr sz="1632" spc="-68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1;</a:t>
            </a:r>
            <a:endParaRPr sz="1632">
              <a:latin typeface="Consolas"/>
              <a:cs typeface="Consolas"/>
            </a:endParaRPr>
          </a:p>
          <a:p>
            <a:pPr marL="244381">
              <a:lnSpc>
                <a:spcPts val="1938"/>
              </a:lnSpc>
            </a:pPr>
            <a:r>
              <a:rPr sz="1632" spc="-7" dirty="0">
                <a:latin typeface="Consolas"/>
                <a:cs typeface="Consolas"/>
              </a:rPr>
              <a:t>WORK</a:t>
            </a:r>
            <a:r>
              <a:rPr sz="1632" spc="-75" dirty="0"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=</a:t>
            </a:r>
            <a:r>
              <a:rPr sz="1632" spc="-68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2;</a:t>
            </a:r>
            <a:endParaRPr sz="1632">
              <a:latin typeface="Consolas"/>
              <a:cs typeface="Consolas"/>
            </a:endParaRPr>
          </a:p>
          <a:p>
            <a:pPr marL="17271">
              <a:lnSpc>
                <a:spcPts val="1945"/>
              </a:lnSpc>
            </a:pPr>
            <a:r>
              <a:rPr sz="1632" dirty="0"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8139" y="2578501"/>
            <a:ext cx="2428223" cy="1001656"/>
          </a:xfrm>
          <a:prstGeom prst="rect">
            <a:avLst/>
          </a:prstGeom>
        </p:spPr>
        <p:txBody>
          <a:bodyPr vert="horz" wrap="square" lIns="0" tIns="26769" rIns="0" bIns="0" rtlCol="0">
            <a:spAutoFit/>
          </a:bodyPr>
          <a:lstStyle/>
          <a:p>
            <a:pPr marL="245244" marR="6908" indent="-227974">
              <a:lnSpc>
                <a:spcPts val="1945"/>
              </a:lnSpc>
              <a:spcBef>
                <a:spcPts val="211"/>
              </a:spcBef>
            </a:pP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message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PhoneNumber </a:t>
            </a:r>
            <a:r>
              <a:rPr sz="1632" dirty="0">
                <a:latin typeface="Consolas"/>
                <a:cs typeface="Consolas"/>
              </a:rPr>
              <a:t>{ </a:t>
            </a:r>
            <a:r>
              <a:rPr sz="1632" spc="-884" dirty="0"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string number </a:t>
            </a:r>
            <a:r>
              <a:rPr sz="1632" dirty="0">
                <a:latin typeface="Consolas"/>
                <a:cs typeface="Consolas"/>
              </a:rPr>
              <a:t>= </a:t>
            </a:r>
            <a:r>
              <a:rPr sz="1632" spc="-7" dirty="0">
                <a:latin typeface="Consolas"/>
                <a:cs typeface="Consolas"/>
              </a:rPr>
              <a:t>1; </a:t>
            </a:r>
            <a:r>
              <a:rPr sz="1632" spc="-877" dirty="0"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PhoneType</a:t>
            </a:r>
            <a:r>
              <a:rPr sz="1632" spc="-34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type</a:t>
            </a:r>
            <a:r>
              <a:rPr sz="1632" spc="-41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=</a:t>
            </a:r>
            <a:r>
              <a:rPr sz="1632" spc="-48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2;</a:t>
            </a:r>
            <a:endParaRPr sz="1632">
              <a:latin typeface="Consolas"/>
              <a:cs typeface="Consolas"/>
            </a:endParaRPr>
          </a:p>
          <a:p>
            <a:pPr marL="17271">
              <a:lnSpc>
                <a:spcPts val="1863"/>
              </a:lnSpc>
            </a:pPr>
            <a:r>
              <a:rPr sz="1632" dirty="0"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8139" y="3809020"/>
            <a:ext cx="3566344" cy="1001656"/>
          </a:xfrm>
          <a:prstGeom prst="rect">
            <a:avLst/>
          </a:prstGeom>
        </p:spPr>
        <p:txBody>
          <a:bodyPr vert="horz" wrap="square" lIns="0" tIns="26769" rIns="0" bIns="0" rtlCol="0">
            <a:spAutoFit/>
          </a:bodyPr>
          <a:lstStyle/>
          <a:p>
            <a:pPr marL="17271" marR="1601860">
              <a:lnSpc>
                <a:spcPts val="1945"/>
              </a:lnSpc>
              <a:spcBef>
                <a:spcPts val="211"/>
              </a:spcBef>
            </a:pP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string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name </a:t>
            </a:r>
            <a:r>
              <a:rPr sz="1632" dirty="0">
                <a:latin typeface="Consolas"/>
                <a:cs typeface="Consolas"/>
              </a:rPr>
              <a:t>= </a:t>
            </a:r>
            <a:r>
              <a:rPr sz="1632" spc="-7" dirty="0">
                <a:latin typeface="Consolas"/>
                <a:cs typeface="Consolas"/>
              </a:rPr>
              <a:t>1; </a:t>
            </a:r>
            <a:r>
              <a:rPr sz="1632" spc="-877" dirty="0"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int32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id </a:t>
            </a:r>
            <a:r>
              <a:rPr sz="1632" dirty="0">
                <a:latin typeface="Consolas"/>
                <a:cs typeface="Consolas"/>
              </a:rPr>
              <a:t>= </a:t>
            </a:r>
            <a:r>
              <a:rPr sz="1632" spc="-7" dirty="0">
                <a:latin typeface="Consolas"/>
                <a:cs typeface="Consolas"/>
              </a:rPr>
              <a:t>2; </a:t>
            </a:r>
            <a:r>
              <a:rPr sz="1632" dirty="0"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string</a:t>
            </a:r>
            <a:r>
              <a:rPr sz="1632" spc="-41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email</a:t>
            </a:r>
            <a:r>
              <a:rPr sz="1632" spc="-41" dirty="0">
                <a:solidFill>
                  <a:srgbClr val="990055"/>
                </a:solidFill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=</a:t>
            </a:r>
            <a:r>
              <a:rPr sz="1632" spc="-48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3;</a:t>
            </a:r>
            <a:endParaRPr sz="1632">
              <a:latin typeface="Consolas"/>
              <a:cs typeface="Consolas"/>
            </a:endParaRPr>
          </a:p>
          <a:p>
            <a:pPr marL="17271">
              <a:lnSpc>
                <a:spcPts val="1863"/>
              </a:lnSpc>
            </a:pP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repeated</a:t>
            </a:r>
            <a:r>
              <a:rPr sz="1632" spc="-20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4285F4"/>
                </a:solidFill>
                <a:latin typeface="Consolas"/>
                <a:cs typeface="Consolas"/>
              </a:rPr>
              <a:t>PhoneNumber</a:t>
            </a:r>
            <a:r>
              <a:rPr sz="1632" spc="-20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phone</a:t>
            </a:r>
            <a:r>
              <a:rPr sz="1632" spc="-27" dirty="0">
                <a:solidFill>
                  <a:srgbClr val="990055"/>
                </a:solidFill>
                <a:latin typeface="Consolas"/>
                <a:cs typeface="Consolas"/>
              </a:rPr>
              <a:t> </a:t>
            </a:r>
            <a:r>
              <a:rPr sz="1632" dirty="0">
                <a:latin typeface="Consolas"/>
                <a:cs typeface="Consolas"/>
              </a:rPr>
              <a:t>=</a:t>
            </a:r>
            <a:r>
              <a:rPr sz="1632" spc="-34" dirty="0">
                <a:latin typeface="Consolas"/>
                <a:cs typeface="Consolas"/>
              </a:rPr>
              <a:t> </a:t>
            </a:r>
            <a:r>
              <a:rPr sz="1632" spc="-7" dirty="0">
                <a:latin typeface="Consolas"/>
                <a:cs typeface="Consolas"/>
              </a:rPr>
              <a:t>4;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0584" y="4793435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68764" y="410245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6319" y="753926"/>
            <a:ext cx="2884162" cy="461927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 marR="575979" indent="-864">
              <a:lnSpc>
                <a:spcPct val="140600"/>
              </a:lnSpc>
              <a:spcBef>
                <a:spcPts val="136"/>
              </a:spcBef>
            </a:pP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"name"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"‘Sandeep’"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, </a:t>
            </a:r>
            <a:r>
              <a:rPr sz="1632" spc="-877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"id"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</a:t>
            </a:r>
            <a:r>
              <a:rPr sz="1632" spc="-14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123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,</a:t>
            </a:r>
            <a:endParaRPr sz="1632">
              <a:latin typeface="Consolas"/>
              <a:cs typeface="Consolas"/>
            </a:endParaRPr>
          </a:p>
          <a:p>
            <a:pPr marL="17271" marR="461992">
              <a:lnSpc>
                <a:spcPct val="140600"/>
              </a:lnSpc>
            </a:pP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"email"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  <a:hlinkClick r:id="rId2"/>
              </a:rPr>
              <a:t>"‘a@b.com’"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, </a:t>
            </a:r>
            <a:r>
              <a:rPr sz="1632" spc="-877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"phone"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</a:t>
            </a:r>
            <a:r>
              <a:rPr sz="1632" spc="-14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[</a:t>
            </a:r>
            <a:endParaRPr sz="1632">
              <a:latin typeface="Consolas"/>
              <a:cs typeface="Consolas"/>
            </a:endParaRPr>
          </a:p>
          <a:p>
            <a:pPr marL="245244">
              <a:spcBef>
                <a:spcPts val="796"/>
              </a:spcBef>
            </a:pP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473218" marR="6908">
              <a:lnSpc>
                <a:spcPct val="140600"/>
              </a:lnSpc>
            </a:pP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"number"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1234566543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, </a:t>
            </a:r>
            <a:r>
              <a:rPr sz="1632" spc="-877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"type"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</a:t>
            </a:r>
            <a:r>
              <a:rPr sz="1632" spc="-20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"‘HOME’"</a:t>
            </a:r>
            <a:endParaRPr sz="1632">
              <a:latin typeface="Consolas"/>
              <a:cs typeface="Consolas"/>
            </a:endParaRPr>
          </a:p>
          <a:p>
            <a:pPr marL="245244">
              <a:spcBef>
                <a:spcPts val="796"/>
              </a:spcBef>
            </a:pP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},</a:t>
            </a:r>
            <a:endParaRPr sz="1632">
              <a:latin typeface="Consolas"/>
              <a:cs typeface="Consolas"/>
            </a:endParaRPr>
          </a:p>
          <a:p>
            <a:pPr marL="245244">
              <a:spcBef>
                <a:spcPts val="796"/>
              </a:spcBef>
            </a:pP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473218" marR="6908">
              <a:lnSpc>
                <a:spcPct val="140600"/>
              </a:lnSpc>
            </a:pP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"number"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 </a:t>
            </a:r>
            <a:r>
              <a:rPr sz="1632" spc="-7" dirty="0">
                <a:solidFill>
                  <a:srgbClr val="990055"/>
                </a:solidFill>
                <a:latin typeface="Consolas"/>
                <a:cs typeface="Consolas"/>
              </a:rPr>
              <a:t>1234566545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, </a:t>
            </a:r>
            <a:r>
              <a:rPr sz="1632" spc="-877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"type"</a:t>
            </a:r>
            <a:r>
              <a:rPr sz="1632" spc="-7" dirty="0">
                <a:solidFill>
                  <a:srgbClr val="999999"/>
                </a:solidFill>
                <a:latin typeface="Consolas"/>
                <a:cs typeface="Consolas"/>
              </a:rPr>
              <a:t>:</a:t>
            </a:r>
            <a:r>
              <a:rPr sz="1632" spc="-34" dirty="0">
                <a:solidFill>
                  <a:srgbClr val="999999"/>
                </a:solidFill>
                <a:latin typeface="Consolas"/>
                <a:cs typeface="Consolas"/>
              </a:rPr>
              <a:t> </a:t>
            </a:r>
            <a:r>
              <a:rPr sz="1632" spc="-7" dirty="0">
                <a:solidFill>
                  <a:srgbClr val="669900"/>
                </a:solidFill>
                <a:latin typeface="Consolas"/>
                <a:cs typeface="Consolas"/>
              </a:rPr>
              <a:t>"‘MOBILE’"</a:t>
            </a:r>
            <a:endParaRPr sz="1632">
              <a:latin typeface="Consolas"/>
              <a:cs typeface="Consolas"/>
            </a:endParaRPr>
          </a:p>
          <a:p>
            <a:pPr marL="245244">
              <a:spcBef>
                <a:spcPts val="796"/>
              </a:spcBef>
            </a:pP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17271">
              <a:spcBef>
                <a:spcPts val="796"/>
              </a:spcBef>
            </a:pP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]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8764" y="5492070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999999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6846" y="2948148"/>
            <a:ext cx="5681109" cy="708077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pc="333" dirty="0"/>
              <a:t>gRPC</a:t>
            </a:r>
            <a:r>
              <a:rPr spc="-272" dirty="0"/>
              <a:t> </a:t>
            </a:r>
            <a:r>
              <a:rPr spc="211" dirty="0"/>
              <a:t>Gateway!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404" y="606198"/>
            <a:ext cx="9701664" cy="47795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584" y="608291"/>
            <a:ext cx="6010974" cy="202529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syntax</a:t>
            </a:r>
            <a:r>
              <a:rPr sz="1904" spc="-61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904" dirty="0">
                <a:latin typeface="Consolas"/>
                <a:cs typeface="Consolas"/>
              </a:rPr>
              <a:t>=</a:t>
            </a:r>
            <a:r>
              <a:rPr sz="1904" spc="-61" dirty="0"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F0A608"/>
                </a:solidFill>
                <a:latin typeface="Consolas"/>
                <a:cs typeface="Consolas"/>
              </a:rPr>
              <a:t>"proto3"</a:t>
            </a:r>
            <a:r>
              <a:rPr sz="1904" spc="-7" dirty="0">
                <a:latin typeface="Consolas"/>
                <a:cs typeface="Consolas"/>
              </a:rPr>
              <a:t>;</a:t>
            </a:r>
            <a:endParaRPr sz="1904">
              <a:latin typeface="Consolas"/>
              <a:cs typeface="Consolas"/>
            </a:endParaRPr>
          </a:p>
          <a:p>
            <a:pPr marL="17271" marR="3590585">
              <a:lnSpc>
                <a:spcPct val="196400"/>
              </a:lnSpc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package </a:t>
            </a:r>
            <a:r>
              <a:rPr sz="1904" spc="-7" dirty="0">
                <a:solidFill>
                  <a:srgbClr val="F0A608"/>
                </a:solidFill>
                <a:latin typeface="Consolas"/>
                <a:cs typeface="Consolas"/>
              </a:rPr>
              <a:t>pingpong</a:t>
            </a:r>
            <a:r>
              <a:rPr sz="1904" spc="-7" dirty="0">
                <a:latin typeface="Consolas"/>
                <a:cs typeface="Consolas"/>
              </a:rPr>
              <a:t>; </a:t>
            </a:r>
            <a:r>
              <a:rPr sz="1904" spc="-1027" dirty="0"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service</a:t>
            </a:r>
            <a:r>
              <a:rPr sz="1904" spc="-61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990055"/>
                </a:solidFill>
                <a:latin typeface="Consolas"/>
                <a:cs typeface="Consolas"/>
              </a:rPr>
              <a:t>PingPong</a:t>
            </a:r>
            <a:r>
              <a:rPr sz="1904" spc="-61" dirty="0">
                <a:solidFill>
                  <a:srgbClr val="990055"/>
                </a:solidFill>
                <a:latin typeface="Consolas"/>
                <a:cs typeface="Consolas"/>
              </a:rPr>
              <a:t> </a:t>
            </a:r>
            <a:r>
              <a:rPr sz="1904" dirty="0"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282376">
              <a:lnSpc>
                <a:spcPts val="2223"/>
              </a:lnSpc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rpc</a:t>
            </a:r>
            <a:r>
              <a:rPr sz="1904" spc="-20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34A853"/>
                </a:solidFill>
                <a:latin typeface="Consolas"/>
                <a:cs typeface="Consolas"/>
              </a:rPr>
              <a:t>SyncPerson</a:t>
            </a:r>
            <a:r>
              <a:rPr sz="1904" spc="-20" dirty="0">
                <a:solidFill>
                  <a:srgbClr val="34A853"/>
                </a:solidFill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(Person) </a:t>
            </a: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returns</a:t>
            </a:r>
            <a:r>
              <a:rPr sz="1904" spc="-20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(Base64)</a:t>
            </a:r>
            <a:r>
              <a:rPr sz="1904" spc="-27" dirty="0"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{}</a:t>
            </a:r>
            <a:endParaRPr sz="1904">
              <a:latin typeface="Consolas"/>
              <a:cs typeface="Consolas"/>
            </a:endParaRPr>
          </a:p>
          <a:p>
            <a:pPr marL="17271">
              <a:lnSpc>
                <a:spcPts val="2263"/>
              </a:lnSpc>
            </a:pPr>
            <a:r>
              <a:rPr sz="1904" dirty="0"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584" y="608291"/>
            <a:ext cx="5877992" cy="402430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syntax</a:t>
            </a:r>
            <a:r>
              <a:rPr sz="1904" spc="-48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904" dirty="0">
                <a:latin typeface="Consolas"/>
                <a:cs typeface="Consolas"/>
              </a:rPr>
              <a:t>=</a:t>
            </a:r>
            <a:r>
              <a:rPr sz="1904" spc="-54" dirty="0"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F0A608"/>
                </a:solidFill>
                <a:latin typeface="Consolas"/>
                <a:cs typeface="Consolas"/>
              </a:rPr>
              <a:t>"proto3"</a:t>
            </a:r>
            <a:r>
              <a:rPr sz="1904" spc="-7" dirty="0">
                <a:latin typeface="Consolas"/>
                <a:cs typeface="Consolas"/>
              </a:rPr>
              <a:t>;</a:t>
            </a:r>
            <a:endParaRPr sz="1904">
              <a:latin typeface="Consolas"/>
              <a:cs typeface="Consolas"/>
            </a:endParaRPr>
          </a:p>
          <a:p>
            <a:pPr>
              <a:spcBef>
                <a:spcPts val="48"/>
              </a:spcBef>
            </a:pPr>
            <a:endParaRPr sz="1836">
              <a:latin typeface="Consolas"/>
              <a:cs typeface="Consolas"/>
            </a:endParaRPr>
          </a:p>
          <a:p>
            <a:pPr marL="17271">
              <a:spcBef>
                <a:spcPts val="7"/>
              </a:spcBef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package</a:t>
            </a:r>
            <a:r>
              <a:rPr sz="1904" spc="-75" dirty="0">
                <a:solidFill>
                  <a:srgbClr val="4285F4"/>
                </a:solidFill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F0A608"/>
                </a:solidFill>
                <a:latin typeface="Consolas"/>
                <a:cs typeface="Consolas"/>
              </a:rPr>
              <a:t>pingpong</a:t>
            </a:r>
            <a:r>
              <a:rPr sz="1904" spc="-7" dirty="0">
                <a:latin typeface="Consolas"/>
                <a:cs typeface="Consolas"/>
              </a:rPr>
              <a:t>;</a:t>
            </a:r>
            <a:endParaRPr sz="1904">
              <a:latin typeface="Consolas"/>
              <a:cs typeface="Consolas"/>
            </a:endParaRPr>
          </a:p>
          <a:p>
            <a:pPr marL="17271" marR="800498">
              <a:lnSpc>
                <a:spcPct val="196400"/>
              </a:lnSpc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import </a:t>
            </a:r>
            <a:r>
              <a:rPr sz="1904" spc="-7" dirty="0">
                <a:solidFill>
                  <a:srgbClr val="F0A608"/>
                </a:solidFill>
                <a:latin typeface="Consolas"/>
                <a:cs typeface="Consolas"/>
              </a:rPr>
              <a:t>"google/api/annotations.proto"</a:t>
            </a:r>
            <a:r>
              <a:rPr sz="1904" spc="-7" dirty="0">
                <a:latin typeface="Consolas"/>
                <a:cs typeface="Consolas"/>
              </a:rPr>
              <a:t>; </a:t>
            </a:r>
            <a:r>
              <a:rPr sz="1904" spc="-1027" dirty="0">
                <a:latin typeface="Consolas"/>
                <a:cs typeface="Consolas"/>
              </a:rPr>
              <a:t> </a:t>
            </a: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service </a:t>
            </a:r>
            <a:r>
              <a:rPr sz="1904" spc="-7" dirty="0">
                <a:solidFill>
                  <a:srgbClr val="990055"/>
                </a:solidFill>
                <a:latin typeface="Consolas"/>
                <a:cs typeface="Consolas"/>
              </a:rPr>
              <a:t>PingPong </a:t>
            </a:r>
            <a:r>
              <a:rPr sz="1904" dirty="0"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547482" marR="6908" indent="-265969">
              <a:lnSpc>
                <a:spcPts val="2244"/>
              </a:lnSpc>
              <a:spcBef>
                <a:spcPts val="68"/>
              </a:spcBef>
            </a:pP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rpc </a:t>
            </a:r>
            <a:r>
              <a:rPr sz="1904" spc="-7" dirty="0">
                <a:solidFill>
                  <a:srgbClr val="34A853"/>
                </a:solidFill>
                <a:latin typeface="Consolas"/>
                <a:cs typeface="Consolas"/>
              </a:rPr>
              <a:t>SyncPerson </a:t>
            </a:r>
            <a:r>
              <a:rPr sz="1904" spc="-7" dirty="0">
                <a:latin typeface="Consolas"/>
                <a:cs typeface="Consolas"/>
              </a:rPr>
              <a:t>(Person) </a:t>
            </a:r>
            <a:r>
              <a:rPr sz="1904" spc="-7" dirty="0">
                <a:solidFill>
                  <a:srgbClr val="4285F4"/>
                </a:solidFill>
                <a:latin typeface="Consolas"/>
                <a:cs typeface="Consolas"/>
              </a:rPr>
              <a:t>returns </a:t>
            </a:r>
            <a:r>
              <a:rPr sz="1904" spc="-7" dirty="0">
                <a:latin typeface="Consolas"/>
                <a:cs typeface="Consolas"/>
              </a:rPr>
              <a:t>(Base64) </a:t>
            </a:r>
            <a:r>
              <a:rPr sz="1904" dirty="0">
                <a:latin typeface="Consolas"/>
                <a:cs typeface="Consolas"/>
              </a:rPr>
              <a:t>{ </a:t>
            </a:r>
            <a:r>
              <a:rPr sz="1904" spc="-1027" dirty="0"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option</a:t>
            </a:r>
            <a:r>
              <a:rPr sz="1904" spc="-20" dirty="0"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(google.api.http)</a:t>
            </a:r>
            <a:r>
              <a:rPr sz="1904" spc="-14" dirty="0">
                <a:latin typeface="Consolas"/>
                <a:cs typeface="Consolas"/>
              </a:rPr>
              <a:t> </a:t>
            </a:r>
            <a:r>
              <a:rPr sz="1904" dirty="0">
                <a:latin typeface="Consolas"/>
                <a:cs typeface="Consolas"/>
              </a:rPr>
              <a:t>=</a:t>
            </a:r>
            <a:r>
              <a:rPr sz="1904" spc="-14" dirty="0">
                <a:latin typeface="Consolas"/>
                <a:cs typeface="Consolas"/>
              </a:rPr>
              <a:t> </a:t>
            </a:r>
            <a:r>
              <a:rPr sz="1904" dirty="0"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813451" marR="2664874">
              <a:lnSpc>
                <a:spcPts val="2244"/>
              </a:lnSpc>
            </a:pPr>
            <a:r>
              <a:rPr sz="1904" spc="-7" dirty="0">
                <a:latin typeface="Consolas"/>
                <a:cs typeface="Consolas"/>
              </a:rPr>
              <a:t>post:</a:t>
            </a:r>
            <a:r>
              <a:rPr sz="1904" spc="-129" dirty="0"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"/addperson" </a:t>
            </a:r>
            <a:r>
              <a:rPr sz="1904" spc="-1027" dirty="0"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body:</a:t>
            </a:r>
            <a:r>
              <a:rPr sz="1904" spc="-20" dirty="0">
                <a:latin typeface="Consolas"/>
                <a:cs typeface="Consolas"/>
              </a:rPr>
              <a:t> </a:t>
            </a:r>
            <a:r>
              <a:rPr sz="1904" spc="-7" dirty="0">
                <a:latin typeface="Consolas"/>
                <a:cs typeface="Consolas"/>
              </a:rPr>
              <a:t>"*"</a:t>
            </a:r>
            <a:endParaRPr sz="1904">
              <a:latin typeface="Consolas"/>
              <a:cs typeface="Consolas"/>
            </a:endParaRPr>
          </a:p>
          <a:p>
            <a:pPr marL="547482">
              <a:lnSpc>
                <a:spcPts val="2155"/>
              </a:lnSpc>
            </a:pPr>
            <a:r>
              <a:rPr sz="1904" spc="-7" dirty="0">
                <a:latin typeface="Consolas"/>
                <a:cs typeface="Consolas"/>
              </a:rPr>
              <a:t>};</a:t>
            </a:r>
            <a:endParaRPr sz="1904">
              <a:latin typeface="Consolas"/>
              <a:cs typeface="Consolas"/>
            </a:endParaRPr>
          </a:p>
          <a:p>
            <a:pPr marL="282376">
              <a:lnSpc>
                <a:spcPts val="2244"/>
              </a:lnSpc>
            </a:pPr>
            <a:r>
              <a:rPr sz="1904" dirty="0"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  <a:p>
            <a:pPr marL="17271">
              <a:lnSpc>
                <a:spcPts val="2263"/>
              </a:lnSpc>
            </a:pPr>
            <a:r>
              <a:rPr sz="1904" dirty="0"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6126" y="207245"/>
            <a:ext cx="7404225" cy="65800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3513" y="2948148"/>
            <a:ext cx="6335658" cy="708077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pc="326" dirty="0"/>
              <a:t>REST</a:t>
            </a:r>
            <a:r>
              <a:rPr spc="-265" dirty="0"/>
              <a:t> </a:t>
            </a:r>
            <a:r>
              <a:rPr spc="224" dirty="0"/>
              <a:t>isn’t</a:t>
            </a:r>
            <a:r>
              <a:rPr spc="-265" dirty="0"/>
              <a:t> </a:t>
            </a:r>
            <a:r>
              <a:rPr spc="136" dirty="0"/>
              <a:t>“dead”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20B0A6B-B3E8-AC8A-A437-E132C13D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7" r="2126" b="-2"/>
          <a:stretch/>
        </p:blipFill>
        <p:spPr>
          <a:xfrm>
            <a:off x="6354763" y="10"/>
            <a:ext cx="6081712" cy="699451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391784-EEAE-3664-4DE1-9BD68597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411162"/>
          </a:xfrm>
        </p:spPr>
        <p:txBody>
          <a:bodyPr wrap="square" anchor="t">
            <a:normAutofit fontScale="90000"/>
          </a:bodyPr>
          <a:lstStyle/>
          <a:p>
            <a:r>
              <a:rPr lang="es-US" sz="4000" dirty="0"/>
              <a:t>REST vs </a:t>
            </a:r>
            <a:r>
              <a:rPr lang="es-US" sz="4000" dirty="0" err="1"/>
              <a:t>gRPC</a:t>
            </a:r>
            <a:r>
              <a:rPr lang="es-US" sz="4000" dirty="0"/>
              <a:t> </a:t>
            </a:r>
            <a:endParaRPr lang="en-US" sz="4000" dirty="0"/>
          </a:p>
        </p:txBody>
      </p:sp>
      <p:pic>
        <p:nvPicPr>
          <p:cNvPr id="1026" name="Picture 2" descr="✋gRPC vs REST: Detailed Comparison 2022">
            <a:extLst>
              <a:ext uri="{FF2B5EF4-FFF2-40B4-BE49-F238E27FC236}">
                <a16:creationId xmlns:a16="http://schemas.microsoft.com/office/drawing/2014/main" id="{A608FF1F-3048-D2E5-4B44-E3E8DA8C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5" y="1729409"/>
            <a:ext cx="6274568" cy="40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319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9979" y="1658205"/>
            <a:ext cx="9772474" cy="2085865"/>
          </a:xfrm>
          <a:prstGeom prst="rect">
            <a:avLst/>
          </a:prstGeom>
        </p:spPr>
        <p:txBody>
          <a:bodyPr vert="horz" wrap="square" lIns="0" tIns="13816" rIns="0" bIns="0" rtlCol="0" anchor="t">
            <a:spAutoFit/>
          </a:bodyPr>
          <a:lstStyle/>
          <a:p>
            <a:pPr marL="17271" marR="6908" indent="6045" algn="ctr">
              <a:lnSpc>
                <a:spcPct val="100299"/>
              </a:lnSpc>
              <a:spcBef>
                <a:spcPts val="109"/>
              </a:spcBef>
            </a:pPr>
            <a:r>
              <a:rPr spc="333" dirty="0"/>
              <a:t>gRPC </a:t>
            </a:r>
            <a:r>
              <a:rPr spc="408" dirty="0"/>
              <a:t>give </a:t>
            </a:r>
            <a:r>
              <a:rPr spc="218" dirty="0"/>
              <a:t>you </a:t>
            </a:r>
            <a:r>
              <a:rPr spc="292" dirty="0"/>
              <a:t>additional </a:t>
            </a:r>
            <a:r>
              <a:rPr spc="299" dirty="0"/>
              <a:t> </a:t>
            </a:r>
            <a:r>
              <a:rPr spc="374" dirty="0"/>
              <a:t>capabilities</a:t>
            </a:r>
            <a:r>
              <a:rPr spc="-218" dirty="0"/>
              <a:t> </a:t>
            </a:r>
            <a:r>
              <a:rPr spc="190" dirty="0"/>
              <a:t>like</a:t>
            </a:r>
            <a:r>
              <a:rPr spc="-211" dirty="0"/>
              <a:t> </a:t>
            </a:r>
            <a:r>
              <a:rPr spc="326" dirty="0"/>
              <a:t>streaming, </a:t>
            </a:r>
            <a:r>
              <a:rPr spc="-1788" dirty="0"/>
              <a:t> </a:t>
            </a:r>
            <a:r>
              <a:rPr spc="333" dirty="0"/>
              <a:t>consistency,</a:t>
            </a:r>
            <a:r>
              <a:rPr spc="-224" dirty="0"/>
              <a:t> </a:t>
            </a:r>
            <a:r>
              <a:rPr spc="476" dirty="0"/>
              <a:t>and</a:t>
            </a:r>
            <a:r>
              <a:rPr spc="-224" dirty="0"/>
              <a:t> </a:t>
            </a:r>
            <a:r>
              <a:rPr spc="238" dirty="0"/>
              <a:t>tooling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6995C5-BD41-A0CB-0B8B-D37F84973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282" y="2708670"/>
            <a:ext cx="10952908" cy="2379199"/>
          </a:xfrm>
        </p:spPr>
        <p:txBody>
          <a:bodyPr/>
          <a:lstStyle/>
          <a:p>
            <a:r>
              <a:rPr lang="en-US" sz="8159" spc="150" dirty="0"/>
              <a:t>RPC</a:t>
            </a:r>
            <a:r>
              <a:rPr lang="en-US" sz="8159" spc="483" dirty="0"/>
              <a:t> </a:t>
            </a:r>
            <a:r>
              <a:rPr lang="en-US" sz="5440" spc="143" dirty="0"/>
              <a:t>VS.	</a:t>
            </a:r>
            <a:r>
              <a:rPr lang="en-US" sz="8159" spc="163" dirty="0"/>
              <a:t>REST</a:t>
            </a:r>
            <a:r>
              <a:rPr lang="en-US" sz="8159" spc="496" dirty="0"/>
              <a:t> </a:t>
            </a:r>
            <a:r>
              <a:rPr lang="en-US" sz="5440" spc="150" dirty="0"/>
              <a:t>VS.	</a:t>
            </a:r>
            <a:r>
              <a:rPr lang="en-US" sz="8159" spc="177" dirty="0" err="1"/>
              <a:t>GraphQL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6F741-6CC2-34C6-DD76-0EED43C86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" y="-1"/>
            <a:ext cx="0" cy="0"/>
          </a:xfrm>
        </p:spPr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7047" y="2374339"/>
            <a:ext cx="7595536" cy="688046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4352" spc="177" dirty="0">
                <a:latin typeface="Tahoma"/>
                <a:cs typeface="Tahoma"/>
              </a:rPr>
              <a:t>WHICH</a:t>
            </a:r>
            <a:r>
              <a:rPr sz="4352" spc="456" dirty="0">
                <a:latin typeface="Tahoma"/>
                <a:cs typeface="Tahoma"/>
              </a:rPr>
              <a:t> </a:t>
            </a:r>
            <a:r>
              <a:rPr sz="4352" spc="143" dirty="0">
                <a:latin typeface="Tahoma"/>
                <a:cs typeface="Tahoma"/>
              </a:rPr>
              <a:t>API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150" dirty="0">
                <a:latin typeface="Tahoma"/>
                <a:cs typeface="Tahoma"/>
              </a:rPr>
              <a:t>STYLE</a:t>
            </a:r>
            <a:r>
              <a:rPr sz="4352" spc="442" dirty="0">
                <a:latin typeface="Tahoma"/>
                <a:cs typeface="Tahoma"/>
              </a:rPr>
              <a:t> </a:t>
            </a:r>
            <a:r>
              <a:rPr sz="4352" spc="109" dirty="0">
                <a:latin typeface="Tahoma"/>
                <a:cs typeface="Tahoma"/>
              </a:rPr>
              <a:t>IS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197" dirty="0">
                <a:latin typeface="Tahoma"/>
                <a:cs typeface="Tahoma"/>
              </a:rPr>
              <a:t>BEST?</a:t>
            </a:r>
            <a:endParaRPr sz="4352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23005" y="3473427"/>
            <a:ext cx="1243471" cy="1274558"/>
            <a:chOff x="2737104" y="2554223"/>
            <a:chExt cx="914400" cy="937260"/>
          </a:xfrm>
        </p:grpSpPr>
        <p:sp>
          <p:nvSpPr>
            <p:cNvPr id="4" name="object 4"/>
            <p:cNvSpPr/>
            <p:nvPr/>
          </p:nvSpPr>
          <p:spPr>
            <a:xfrm>
              <a:off x="2737104" y="2624327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1" y="214714"/>
                  </a:lnTo>
                  <a:lnTo>
                    <a:pt x="38580" y="254477"/>
                  </a:lnTo>
                  <a:lnTo>
                    <a:pt x="22097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8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1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6" y="433578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1"/>
                  </a:lnTo>
                  <a:lnTo>
                    <a:pt x="612623" y="38580"/>
                  </a:lnTo>
                  <a:lnTo>
                    <a:pt x="570597" y="22097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2778252" y="2560319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0" y="433578"/>
                  </a:moveTo>
                  <a:lnTo>
                    <a:pt x="2544" y="386323"/>
                  </a:lnTo>
                  <a:lnTo>
                    <a:pt x="10003" y="340546"/>
                  </a:lnTo>
                  <a:lnTo>
                    <a:pt x="22110" y="296509"/>
                  </a:lnTo>
                  <a:lnTo>
                    <a:pt x="38600" y="254477"/>
                  </a:lnTo>
                  <a:lnTo>
                    <a:pt x="59210" y="214714"/>
                  </a:lnTo>
                  <a:lnTo>
                    <a:pt x="83673" y="177485"/>
                  </a:lnTo>
                  <a:lnTo>
                    <a:pt x="111726" y="143052"/>
                  </a:lnTo>
                  <a:lnTo>
                    <a:pt x="143103" y="111682"/>
                  </a:lnTo>
                  <a:lnTo>
                    <a:pt x="177539" y="83637"/>
                  </a:lnTo>
                  <a:lnTo>
                    <a:pt x="214771" y="59182"/>
                  </a:lnTo>
                  <a:lnTo>
                    <a:pt x="254532" y="38580"/>
                  </a:lnTo>
                  <a:lnTo>
                    <a:pt x="296558" y="22098"/>
                  </a:lnTo>
                  <a:lnTo>
                    <a:pt x="340584" y="9997"/>
                  </a:lnTo>
                  <a:lnTo>
                    <a:pt x="386345" y="2543"/>
                  </a:lnTo>
                  <a:lnTo>
                    <a:pt x="433578" y="0"/>
                  </a:lnTo>
                  <a:lnTo>
                    <a:pt x="480832" y="2543"/>
                  </a:lnTo>
                  <a:lnTo>
                    <a:pt x="526609" y="9997"/>
                  </a:lnTo>
                  <a:lnTo>
                    <a:pt x="570646" y="22097"/>
                  </a:lnTo>
                  <a:lnTo>
                    <a:pt x="612678" y="38580"/>
                  </a:lnTo>
                  <a:lnTo>
                    <a:pt x="652441" y="59181"/>
                  </a:lnTo>
                  <a:lnTo>
                    <a:pt x="689670" y="83637"/>
                  </a:lnTo>
                  <a:lnTo>
                    <a:pt x="724103" y="111682"/>
                  </a:lnTo>
                  <a:lnTo>
                    <a:pt x="755473" y="143052"/>
                  </a:lnTo>
                  <a:lnTo>
                    <a:pt x="783518" y="177485"/>
                  </a:lnTo>
                  <a:lnTo>
                    <a:pt x="807973" y="214714"/>
                  </a:lnTo>
                  <a:lnTo>
                    <a:pt x="828575" y="254477"/>
                  </a:lnTo>
                  <a:lnTo>
                    <a:pt x="845057" y="296509"/>
                  </a:lnTo>
                  <a:lnTo>
                    <a:pt x="857158" y="340546"/>
                  </a:lnTo>
                  <a:lnTo>
                    <a:pt x="864612" y="386323"/>
                  </a:lnTo>
                  <a:lnTo>
                    <a:pt x="867156" y="433578"/>
                  </a:lnTo>
                  <a:lnTo>
                    <a:pt x="864612" y="480810"/>
                  </a:lnTo>
                  <a:lnTo>
                    <a:pt x="857158" y="526571"/>
                  </a:lnTo>
                  <a:lnTo>
                    <a:pt x="845058" y="570597"/>
                  </a:lnTo>
                  <a:lnTo>
                    <a:pt x="828575" y="612623"/>
                  </a:lnTo>
                  <a:lnTo>
                    <a:pt x="807974" y="652384"/>
                  </a:lnTo>
                  <a:lnTo>
                    <a:pt x="783518" y="689616"/>
                  </a:lnTo>
                  <a:lnTo>
                    <a:pt x="755473" y="724052"/>
                  </a:lnTo>
                  <a:lnTo>
                    <a:pt x="724103" y="755429"/>
                  </a:lnTo>
                  <a:lnTo>
                    <a:pt x="689670" y="783482"/>
                  </a:lnTo>
                  <a:lnTo>
                    <a:pt x="652441" y="807945"/>
                  </a:lnTo>
                  <a:lnTo>
                    <a:pt x="612678" y="828555"/>
                  </a:lnTo>
                  <a:lnTo>
                    <a:pt x="570646" y="845045"/>
                  </a:lnTo>
                  <a:lnTo>
                    <a:pt x="526609" y="857152"/>
                  </a:lnTo>
                  <a:lnTo>
                    <a:pt x="480832" y="864611"/>
                  </a:lnTo>
                  <a:lnTo>
                    <a:pt x="433578" y="867156"/>
                  </a:lnTo>
                  <a:lnTo>
                    <a:pt x="386345" y="864611"/>
                  </a:lnTo>
                  <a:lnTo>
                    <a:pt x="340584" y="857152"/>
                  </a:lnTo>
                  <a:lnTo>
                    <a:pt x="296558" y="845045"/>
                  </a:lnTo>
                  <a:lnTo>
                    <a:pt x="254532" y="828555"/>
                  </a:lnTo>
                  <a:lnTo>
                    <a:pt x="214771" y="807945"/>
                  </a:lnTo>
                  <a:lnTo>
                    <a:pt x="177539" y="783482"/>
                  </a:lnTo>
                  <a:lnTo>
                    <a:pt x="143103" y="755429"/>
                  </a:lnTo>
                  <a:lnTo>
                    <a:pt x="111726" y="724052"/>
                  </a:lnTo>
                  <a:lnTo>
                    <a:pt x="83673" y="689616"/>
                  </a:lnTo>
                  <a:lnTo>
                    <a:pt x="59210" y="652384"/>
                  </a:lnTo>
                  <a:lnTo>
                    <a:pt x="38600" y="612623"/>
                  </a:lnTo>
                  <a:lnTo>
                    <a:pt x="22110" y="570597"/>
                  </a:lnTo>
                  <a:lnTo>
                    <a:pt x="10003" y="526571"/>
                  </a:lnTo>
                  <a:lnTo>
                    <a:pt x="2544" y="480810"/>
                  </a:lnTo>
                  <a:lnTo>
                    <a:pt x="0" y="433578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619298" y="3479645"/>
            <a:ext cx="1198568" cy="1272831"/>
            <a:chOff x="4131564" y="2558795"/>
            <a:chExt cx="881380" cy="935990"/>
          </a:xfrm>
        </p:grpSpPr>
        <p:sp>
          <p:nvSpPr>
            <p:cNvPr id="7" name="object 7"/>
            <p:cNvSpPr/>
            <p:nvPr/>
          </p:nvSpPr>
          <p:spPr>
            <a:xfrm>
              <a:off x="4137660" y="2627375"/>
              <a:ext cx="868680" cy="867410"/>
            </a:xfrm>
            <a:custGeom>
              <a:avLst/>
              <a:gdLst/>
              <a:ahLst/>
              <a:cxnLst/>
              <a:rect l="l" t="t" r="r" b="b"/>
              <a:pathLst>
                <a:path w="868679" h="867410">
                  <a:moveTo>
                    <a:pt x="434339" y="0"/>
                  </a:moveTo>
                  <a:lnTo>
                    <a:pt x="387009" y="2543"/>
                  </a:lnTo>
                  <a:lnTo>
                    <a:pt x="341156" y="9997"/>
                  </a:lnTo>
                  <a:lnTo>
                    <a:pt x="297045" y="22097"/>
                  </a:lnTo>
                  <a:lnTo>
                    <a:pt x="254941" y="38580"/>
                  </a:lnTo>
                  <a:lnTo>
                    <a:pt x="215109" y="59181"/>
                  </a:lnTo>
                  <a:lnTo>
                    <a:pt x="177814" y="83637"/>
                  </a:lnTo>
                  <a:lnTo>
                    <a:pt x="143320" y="111682"/>
                  </a:lnTo>
                  <a:lnTo>
                    <a:pt x="111892" y="143052"/>
                  </a:lnTo>
                  <a:lnTo>
                    <a:pt x="83795" y="177485"/>
                  </a:lnTo>
                  <a:lnTo>
                    <a:pt x="59294" y="214714"/>
                  </a:lnTo>
                  <a:lnTo>
                    <a:pt x="38654" y="254477"/>
                  </a:lnTo>
                  <a:lnTo>
                    <a:pt x="22140" y="296509"/>
                  </a:lnTo>
                  <a:lnTo>
                    <a:pt x="10016" y="340546"/>
                  </a:lnTo>
                  <a:lnTo>
                    <a:pt x="2548" y="386323"/>
                  </a:lnTo>
                  <a:lnTo>
                    <a:pt x="0" y="433578"/>
                  </a:lnTo>
                  <a:lnTo>
                    <a:pt x="2548" y="480810"/>
                  </a:lnTo>
                  <a:lnTo>
                    <a:pt x="10016" y="526571"/>
                  </a:lnTo>
                  <a:lnTo>
                    <a:pt x="22140" y="570597"/>
                  </a:lnTo>
                  <a:lnTo>
                    <a:pt x="38654" y="612623"/>
                  </a:lnTo>
                  <a:lnTo>
                    <a:pt x="59294" y="652384"/>
                  </a:lnTo>
                  <a:lnTo>
                    <a:pt x="83795" y="689616"/>
                  </a:lnTo>
                  <a:lnTo>
                    <a:pt x="111892" y="724052"/>
                  </a:lnTo>
                  <a:lnTo>
                    <a:pt x="143320" y="755429"/>
                  </a:lnTo>
                  <a:lnTo>
                    <a:pt x="177814" y="783482"/>
                  </a:lnTo>
                  <a:lnTo>
                    <a:pt x="215109" y="807945"/>
                  </a:lnTo>
                  <a:lnTo>
                    <a:pt x="254941" y="828555"/>
                  </a:lnTo>
                  <a:lnTo>
                    <a:pt x="297045" y="845045"/>
                  </a:lnTo>
                  <a:lnTo>
                    <a:pt x="341156" y="857152"/>
                  </a:lnTo>
                  <a:lnTo>
                    <a:pt x="387009" y="864611"/>
                  </a:lnTo>
                  <a:lnTo>
                    <a:pt x="434339" y="867156"/>
                  </a:lnTo>
                  <a:lnTo>
                    <a:pt x="481670" y="864611"/>
                  </a:lnTo>
                  <a:lnTo>
                    <a:pt x="527523" y="857152"/>
                  </a:lnTo>
                  <a:lnTo>
                    <a:pt x="571634" y="845045"/>
                  </a:lnTo>
                  <a:lnTo>
                    <a:pt x="613738" y="828555"/>
                  </a:lnTo>
                  <a:lnTo>
                    <a:pt x="653570" y="807945"/>
                  </a:lnTo>
                  <a:lnTo>
                    <a:pt x="690865" y="783482"/>
                  </a:lnTo>
                  <a:lnTo>
                    <a:pt x="725359" y="755429"/>
                  </a:lnTo>
                  <a:lnTo>
                    <a:pt x="756787" y="724052"/>
                  </a:lnTo>
                  <a:lnTo>
                    <a:pt x="784884" y="689616"/>
                  </a:lnTo>
                  <a:lnTo>
                    <a:pt x="809385" y="652384"/>
                  </a:lnTo>
                  <a:lnTo>
                    <a:pt x="830025" y="612623"/>
                  </a:lnTo>
                  <a:lnTo>
                    <a:pt x="846539" y="570597"/>
                  </a:lnTo>
                  <a:lnTo>
                    <a:pt x="858663" y="526571"/>
                  </a:lnTo>
                  <a:lnTo>
                    <a:pt x="866131" y="480810"/>
                  </a:lnTo>
                  <a:lnTo>
                    <a:pt x="868679" y="433578"/>
                  </a:lnTo>
                  <a:lnTo>
                    <a:pt x="866131" y="386323"/>
                  </a:lnTo>
                  <a:lnTo>
                    <a:pt x="858663" y="340546"/>
                  </a:lnTo>
                  <a:lnTo>
                    <a:pt x="846539" y="296509"/>
                  </a:lnTo>
                  <a:lnTo>
                    <a:pt x="830025" y="254477"/>
                  </a:lnTo>
                  <a:lnTo>
                    <a:pt x="809385" y="214714"/>
                  </a:lnTo>
                  <a:lnTo>
                    <a:pt x="784884" y="177485"/>
                  </a:lnTo>
                  <a:lnTo>
                    <a:pt x="756787" y="143052"/>
                  </a:lnTo>
                  <a:lnTo>
                    <a:pt x="725359" y="111682"/>
                  </a:lnTo>
                  <a:lnTo>
                    <a:pt x="690865" y="83637"/>
                  </a:lnTo>
                  <a:lnTo>
                    <a:pt x="653570" y="59182"/>
                  </a:lnTo>
                  <a:lnTo>
                    <a:pt x="613738" y="38580"/>
                  </a:lnTo>
                  <a:lnTo>
                    <a:pt x="571634" y="22098"/>
                  </a:lnTo>
                  <a:lnTo>
                    <a:pt x="527523" y="9997"/>
                  </a:lnTo>
                  <a:lnTo>
                    <a:pt x="481670" y="2543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8" name="object 8"/>
            <p:cNvSpPr/>
            <p:nvPr/>
          </p:nvSpPr>
          <p:spPr>
            <a:xfrm>
              <a:off x="4137660" y="2564891"/>
              <a:ext cx="868680" cy="867410"/>
            </a:xfrm>
            <a:custGeom>
              <a:avLst/>
              <a:gdLst/>
              <a:ahLst/>
              <a:cxnLst/>
              <a:rect l="l" t="t" r="r" b="b"/>
              <a:pathLst>
                <a:path w="868679" h="867410">
                  <a:moveTo>
                    <a:pt x="868679" y="433577"/>
                  </a:moveTo>
                  <a:lnTo>
                    <a:pt x="866131" y="386323"/>
                  </a:lnTo>
                  <a:lnTo>
                    <a:pt x="858663" y="340546"/>
                  </a:lnTo>
                  <a:lnTo>
                    <a:pt x="846539" y="296509"/>
                  </a:lnTo>
                  <a:lnTo>
                    <a:pt x="830025" y="254477"/>
                  </a:lnTo>
                  <a:lnTo>
                    <a:pt x="809385" y="214714"/>
                  </a:lnTo>
                  <a:lnTo>
                    <a:pt x="784884" y="177485"/>
                  </a:lnTo>
                  <a:lnTo>
                    <a:pt x="756787" y="143052"/>
                  </a:lnTo>
                  <a:lnTo>
                    <a:pt x="725359" y="111682"/>
                  </a:lnTo>
                  <a:lnTo>
                    <a:pt x="690865" y="83637"/>
                  </a:lnTo>
                  <a:lnTo>
                    <a:pt x="653570" y="59181"/>
                  </a:lnTo>
                  <a:lnTo>
                    <a:pt x="613738" y="38580"/>
                  </a:lnTo>
                  <a:lnTo>
                    <a:pt x="571634" y="22098"/>
                  </a:lnTo>
                  <a:lnTo>
                    <a:pt x="527523" y="9997"/>
                  </a:lnTo>
                  <a:lnTo>
                    <a:pt x="481670" y="2543"/>
                  </a:lnTo>
                  <a:lnTo>
                    <a:pt x="434339" y="0"/>
                  </a:lnTo>
                  <a:lnTo>
                    <a:pt x="387009" y="2543"/>
                  </a:lnTo>
                  <a:lnTo>
                    <a:pt x="341156" y="9997"/>
                  </a:lnTo>
                  <a:lnTo>
                    <a:pt x="297045" y="22097"/>
                  </a:lnTo>
                  <a:lnTo>
                    <a:pt x="254941" y="38580"/>
                  </a:lnTo>
                  <a:lnTo>
                    <a:pt x="215109" y="59181"/>
                  </a:lnTo>
                  <a:lnTo>
                    <a:pt x="177814" y="83637"/>
                  </a:lnTo>
                  <a:lnTo>
                    <a:pt x="143320" y="111682"/>
                  </a:lnTo>
                  <a:lnTo>
                    <a:pt x="111892" y="143052"/>
                  </a:lnTo>
                  <a:lnTo>
                    <a:pt x="83795" y="177485"/>
                  </a:lnTo>
                  <a:lnTo>
                    <a:pt x="59294" y="214714"/>
                  </a:lnTo>
                  <a:lnTo>
                    <a:pt x="38654" y="254477"/>
                  </a:lnTo>
                  <a:lnTo>
                    <a:pt x="22140" y="296509"/>
                  </a:lnTo>
                  <a:lnTo>
                    <a:pt x="10016" y="340546"/>
                  </a:lnTo>
                  <a:lnTo>
                    <a:pt x="2548" y="386323"/>
                  </a:lnTo>
                  <a:lnTo>
                    <a:pt x="0" y="433577"/>
                  </a:lnTo>
                  <a:lnTo>
                    <a:pt x="2548" y="480810"/>
                  </a:lnTo>
                  <a:lnTo>
                    <a:pt x="10016" y="526571"/>
                  </a:lnTo>
                  <a:lnTo>
                    <a:pt x="22140" y="570597"/>
                  </a:lnTo>
                  <a:lnTo>
                    <a:pt x="38654" y="612623"/>
                  </a:lnTo>
                  <a:lnTo>
                    <a:pt x="59294" y="652384"/>
                  </a:lnTo>
                  <a:lnTo>
                    <a:pt x="83795" y="689616"/>
                  </a:lnTo>
                  <a:lnTo>
                    <a:pt x="111892" y="724052"/>
                  </a:lnTo>
                  <a:lnTo>
                    <a:pt x="143320" y="755429"/>
                  </a:lnTo>
                  <a:lnTo>
                    <a:pt x="177814" y="783482"/>
                  </a:lnTo>
                  <a:lnTo>
                    <a:pt x="215109" y="807945"/>
                  </a:lnTo>
                  <a:lnTo>
                    <a:pt x="254941" y="828555"/>
                  </a:lnTo>
                  <a:lnTo>
                    <a:pt x="297045" y="845045"/>
                  </a:lnTo>
                  <a:lnTo>
                    <a:pt x="341156" y="857152"/>
                  </a:lnTo>
                  <a:lnTo>
                    <a:pt x="387009" y="864611"/>
                  </a:lnTo>
                  <a:lnTo>
                    <a:pt x="434339" y="867156"/>
                  </a:lnTo>
                  <a:lnTo>
                    <a:pt x="481670" y="864611"/>
                  </a:lnTo>
                  <a:lnTo>
                    <a:pt x="527523" y="857152"/>
                  </a:lnTo>
                  <a:lnTo>
                    <a:pt x="571634" y="845045"/>
                  </a:lnTo>
                  <a:lnTo>
                    <a:pt x="613738" y="828555"/>
                  </a:lnTo>
                  <a:lnTo>
                    <a:pt x="653570" y="807945"/>
                  </a:lnTo>
                  <a:lnTo>
                    <a:pt x="690865" y="783482"/>
                  </a:lnTo>
                  <a:lnTo>
                    <a:pt x="725359" y="755429"/>
                  </a:lnTo>
                  <a:lnTo>
                    <a:pt x="756787" y="724052"/>
                  </a:lnTo>
                  <a:lnTo>
                    <a:pt x="784884" y="689616"/>
                  </a:lnTo>
                  <a:lnTo>
                    <a:pt x="809385" y="652384"/>
                  </a:lnTo>
                  <a:lnTo>
                    <a:pt x="830025" y="612623"/>
                  </a:lnTo>
                  <a:lnTo>
                    <a:pt x="846539" y="570597"/>
                  </a:lnTo>
                  <a:lnTo>
                    <a:pt x="858663" y="526571"/>
                  </a:lnTo>
                  <a:lnTo>
                    <a:pt x="866131" y="480810"/>
                  </a:lnTo>
                  <a:lnTo>
                    <a:pt x="868679" y="433577"/>
                  </a:lnTo>
                  <a:close/>
                </a:path>
              </a:pathLst>
            </a:custGeom>
            <a:ln w="12191">
              <a:solidFill>
                <a:srgbClr val="F1F868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469998" y="3463066"/>
            <a:ext cx="1243471" cy="1274558"/>
            <a:chOff x="5492496" y="2546604"/>
            <a:chExt cx="914400" cy="937260"/>
          </a:xfrm>
        </p:grpSpPr>
        <p:sp>
          <p:nvSpPr>
            <p:cNvPr id="10" name="object 10"/>
            <p:cNvSpPr/>
            <p:nvPr/>
          </p:nvSpPr>
          <p:spPr>
            <a:xfrm>
              <a:off x="5539740" y="2616708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7"/>
                  </a:lnTo>
                  <a:lnTo>
                    <a:pt x="254477" y="38580"/>
                  </a:lnTo>
                  <a:lnTo>
                    <a:pt x="214714" y="59181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8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6" y="433578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98592" y="2552700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867156" y="433577"/>
                  </a:move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1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8" y="0"/>
                  </a:ln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7"/>
                  </a:lnTo>
                  <a:lnTo>
                    <a:pt x="254477" y="38580"/>
                  </a:lnTo>
                  <a:lnTo>
                    <a:pt x="214714" y="59181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8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6" y="433577"/>
                  </a:lnTo>
                  <a:close/>
                </a:path>
              </a:pathLst>
            </a:custGeom>
            <a:ln w="12192">
              <a:solidFill>
                <a:srgbClr val="12CA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50546" y="3932753"/>
            <a:ext cx="536247" cy="688046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4352" i="1" spc="218" dirty="0">
                <a:latin typeface="Tahoma"/>
                <a:cs typeface="Tahoma"/>
              </a:rPr>
              <a:t>“”</a:t>
            </a:r>
            <a:endParaRPr sz="4352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4955" y="3752450"/>
            <a:ext cx="4077549" cy="688046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  <a:tabLst>
                <a:tab pos="3793516" algn="l"/>
              </a:tabLst>
            </a:pPr>
            <a:r>
              <a:rPr sz="4352" dirty="0">
                <a:latin typeface="Tahoma"/>
                <a:cs typeface="Tahoma"/>
              </a:rPr>
              <a:t>{	}</a:t>
            </a:r>
            <a:endParaRPr sz="435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49121" y="2793663"/>
            <a:ext cx="868703" cy="887700"/>
            <a:chOff x="8124443" y="2054351"/>
            <a:chExt cx="638810" cy="652780"/>
          </a:xfrm>
        </p:grpSpPr>
        <p:sp>
          <p:nvSpPr>
            <p:cNvPr id="3" name="object 3"/>
            <p:cNvSpPr/>
            <p:nvPr/>
          </p:nvSpPr>
          <p:spPr>
            <a:xfrm>
              <a:off x="8179307" y="2122931"/>
              <a:ext cx="584200" cy="584200"/>
            </a:xfrm>
            <a:custGeom>
              <a:avLst/>
              <a:gdLst/>
              <a:ahLst/>
              <a:cxnLst/>
              <a:rect l="l" t="t" r="r" b="b"/>
              <a:pathLst>
                <a:path w="584200" h="584200">
                  <a:moveTo>
                    <a:pt x="486410" y="0"/>
                  </a:moveTo>
                  <a:lnTo>
                    <a:pt x="97282" y="0"/>
                  </a:lnTo>
                  <a:lnTo>
                    <a:pt x="59418" y="7645"/>
                  </a:lnTo>
                  <a:lnTo>
                    <a:pt x="28495" y="28495"/>
                  </a:lnTo>
                  <a:lnTo>
                    <a:pt x="7645" y="59418"/>
                  </a:lnTo>
                  <a:lnTo>
                    <a:pt x="0" y="97281"/>
                  </a:lnTo>
                  <a:lnTo>
                    <a:pt x="0" y="486410"/>
                  </a:lnTo>
                  <a:lnTo>
                    <a:pt x="7645" y="524273"/>
                  </a:lnTo>
                  <a:lnTo>
                    <a:pt x="28495" y="555196"/>
                  </a:lnTo>
                  <a:lnTo>
                    <a:pt x="59418" y="576046"/>
                  </a:lnTo>
                  <a:lnTo>
                    <a:pt x="97282" y="583692"/>
                  </a:lnTo>
                  <a:lnTo>
                    <a:pt x="486410" y="583692"/>
                  </a:lnTo>
                  <a:lnTo>
                    <a:pt x="524273" y="576046"/>
                  </a:lnTo>
                  <a:lnTo>
                    <a:pt x="555196" y="555196"/>
                  </a:lnTo>
                  <a:lnTo>
                    <a:pt x="576046" y="524273"/>
                  </a:lnTo>
                  <a:lnTo>
                    <a:pt x="583692" y="486410"/>
                  </a:lnTo>
                  <a:lnTo>
                    <a:pt x="583692" y="97281"/>
                  </a:lnTo>
                  <a:lnTo>
                    <a:pt x="576046" y="59418"/>
                  </a:lnTo>
                  <a:lnTo>
                    <a:pt x="555196" y="28495"/>
                  </a:lnTo>
                  <a:lnTo>
                    <a:pt x="524273" y="7645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8130539" y="2060447"/>
              <a:ext cx="584200" cy="585470"/>
            </a:xfrm>
            <a:custGeom>
              <a:avLst/>
              <a:gdLst/>
              <a:ahLst/>
              <a:cxnLst/>
              <a:rect l="l" t="t" r="r" b="b"/>
              <a:pathLst>
                <a:path w="584200" h="585469">
                  <a:moveTo>
                    <a:pt x="583691" y="97281"/>
                  </a:moveTo>
                  <a:lnTo>
                    <a:pt x="576046" y="59418"/>
                  </a:lnTo>
                  <a:lnTo>
                    <a:pt x="555196" y="28495"/>
                  </a:lnTo>
                  <a:lnTo>
                    <a:pt x="524273" y="7645"/>
                  </a:lnTo>
                  <a:lnTo>
                    <a:pt x="486409" y="0"/>
                  </a:lnTo>
                  <a:lnTo>
                    <a:pt x="97281" y="0"/>
                  </a:lnTo>
                  <a:lnTo>
                    <a:pt x="59418" y="7645"/>
                  </a:lnTo>
                  <a:lnTo>
                    <a:pt x="28495" y="28495"/>
                  </a:lnTo>
                  <a:lnTo>
                    <a:pt x="7645" y="59418"/>
                  </a:lnTo>
                  <a:lnTo>
                    <a:pt x="0" y="97281"/>
                  </a:lnTo>
                  <a:lnTo>
                    <a:pt x="0" y="487933"/>
                  </a:lnTo>
                  <a:lnTo>
                    <a:pt x="7645" y="525797"/>
                  </a:lnTo>
                  <a:lnTo>
                    <a:pt x="28495" y="556720"/>
                  </a:lnTo>
                  <a:lnTo>
                    <a:pt x="59418" y="577570"/>
                  </a:lnTo>
                  <a:lnTo>
                    <a:pt x="97281" y="585215"/>
                  </a:lnTo>
                  <a:lnTo>
                    <a:pt x="486409" y="585215"/>
                  </a:lnTo>
                  <a:lnTo>
                    <a:pt x="524273" y="577570"/>
                  </a:lnTo>
                  <a:lnTo>
                    <a:pt x="555196" y="556720"/>
                  </a:lnTo>
                  <a:lnTo>
                    <a:pt x="576046" y="525797"/>
                  </a:lnTo>
                  <a:lnTo>
                    <a:pt x="583691" y="487933"/>
                  </a:lnTo>
                  <a:lnTo>
                    <a:pt x="583691" y="97281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8230046" y="2191509"/>
              <a:ext cx="441325" cy="323215"/>
            </a:xfrm>
            <a:custGeom>
              <a:avLst/>
              <a:gdLst/>
              <a:ahLst/>
              <a:cxnLst/>
              <a:rect l="l" t="t" r="r" b="b"/>
              <a:pathLst>
                <a:path w="441325" h="323214">
                  <a:moveTo>
                    <a:pt x="440847" y="217966"/>
                  </a:moveTo>
                  <a:lnTo>
                    <a:pt x="402258" y="264886"/>
                  </a:lnTo>
                  <a:lnTo>
                    <a:pt x="350426" y="300161"/>
                  </a:lnTo>
                  <a:lnTo>
                    <a:pt x="303368" y="317219"/>
                  </a:lnTo>
                  <a:lnTo>
                    <a:pt x="257725" y="323158"/>
                  </a:lnTo>
                  <a:lnTo>
                    <a:pt x="214315" y="319301"/>
                  </a:lnTo>
                  <a:lnTo>
                    <a:pt x="173956" y="306972"/>
                  </a:lnTo>
                  <a:lnTo>
                    <a:pt x="137465" y="287493"/>
                  </a:lnTo>
                  <a:lnTo>
                    <a:pt x="105659" y="262188"/>
                  </a:lnTo>
                  <a:lnTo>
                    <a:pt x="88064" y="242250"/>
                  </a:lnTo>
                  <a:lnTo>
                    <a:pt x="349964" y="242250"/>
                  </a:lnTo>
                  <a:lnTo>
                    <a:pt x="375200" y="241446"/>
                  </a:lnTo>
                  <a:lnTo>
                    <a:pt x="400379" y="236361"/>
                  </a:lnTo>
                  <a:lnTo>
                    <a:pt x="425016" y="226795"/>
                  </a:lnTo>
                  <a:lnTo>
                    <a:pt x="430496" y="224055"/>
                  </a:lnTo>
                  <a:lnTo>
                    <a:pt x="435976" y="221011"/>
                  </a:lnTo>
                  <a:lnTo>
                    <a:pt x="440847" y="217966"/>
                  </a:lnTo>
                  <a:close/>
                </a:path>
                <a:path w="441325" h="323214">
                  <a:moveTo>
                    <a:pt x="366257" y="159823"/>
                  </a:moveTo>
                  <a:lnTo>
                    <a:pt x="365957" y="183406"/>
                  </a:lnTo>
                  <a:lnTo>
                    <a:pt x="358608" y="205562"/>
                  </a:lnTo>
                  <a:lnTo>
                    <a:pt x="344807" y="224636"/>
                  </a:lnTo>
                  <a:lnTo>
                    <a:pt x="325156" y="238973"/>
                  </a:lnTo>
                  <a:lnTo>
                    <a:pt x="349964" y="242250"/>
                  </a:lnTo>
                  <a:lnTo>
                    <a:pt x="88064" y="242250"/>
                  </a:lnTo>
                  <a:lnTo>
                    <a:pt x="79356" y="232382"/>
                  </a:lnTo>
                  <a:lnTo>
                    <a:pt x="59372" y="199397"/>
                  </a:lnTo>
                  <a:lnTo>
                    <a:pt x="57849" y="196353"/>
                  </a:lnTo>
                  <a:lnTo>
                    <a:pt x="56630" y="193308"/>
                  </a:lnTo>
                  <a:lnTo>
                    <a:pt x="55106" y="190266"/>
                  </a:lnTo>
                  <a:lnTo>
                    <a:pt x="41584" y="187317"/>
                  </a:lnTo>
                  <a:lnTo>
                    <a:pt x="28429" y="183111"/>
                  </a:lnTo>
                  <a:lnTo>
                    <a:pt x="15674" y="177765"/>
                  </a:lnTo>
                  <a:lnTo>
                    <a:pt x="8060" y="173827"/>
                  </a:lnTo>
                  <a:lnTo>
                    <a:pt x="334900" y="173827"/>
                  </a:lnTo>
                  <a:lnTo>
                    <a:pt x="341292" y="172608"/>
                  </a:lnTo>
                  <a:lnTo>
                    <a:pt x="347991" y="170478"/>
                  </a:lnTo>
                  <a:lnTo>
                    <a:pt x="354078" y="167433"/>
                  </a:lnTo>
                  <a:lnTo>
                    <a:pt x="358647" y="165303"/>
                  </a:lnTo>
                  <a:lnTo>
                    <a:pt x="362603" y="162868"/>
                  </a:lnTo>
                  <a:lnTo>
                    <a:pt x="366257" y="159823"/>
                  </a:lnTo>
                  <a:close/>
                </a:path>
                <a:path w="441325" h="323214">
                  <a:moveTo>
                    <a:pt x="357123" y="78543"/>
                  </a:moveTo>
                  <a:lnTo>
                    <a:pt x="357428" y="78847"/>
                  </a:lnTo>
                  <a:lnTo>
                    <a:pt x="357428" y="79457"/>
                  </a:lnTo>
                  <a:lnTo>
                    <a:pt x="364739" y="105289"/>
                  </a:lnTo>
                  <a:lnTo>
                    <a:pt x="362946" y="131094"/>
                  </a:lnTo>
                  <a:lnTo>
                    <a:pt x="352762" y="154672"/>
                  </a:lnTo>
                  <a:lnTo>
                    <a:pt x="334900" y="173827"/>
                  </a:lnTo>
                  <a:lnTo>
                    <a:pt x="8060" y="173827"/>
                  </a:lnTo>
                  <a:lnTo>
                    <a:pt x="3352" y="171392"/>
                  </a:lnTo>
                  <a:lnTo>
                    <a:pt x="14589" y="170535"/>
                  </a:lnTo>
                  <a:lnTo>
                    <a:pt x="25848" y="168880"/>
                  </a:lnTo>
                  <a:lnTo>
                    <a:pt x="37045" y="166426"/>
                  </a:lnTo>
                  <a:lnTo>
                    <a:pt x="48097" y="163173"/>
                  </a:lnTo>
                  <a:lnTo>
                    <a:pt x="34936" y="160617"/>
                  </a:lnTo>
                  <a:lnTo>
                    <a:pt x="28885" y="158300"/>
                  </a:lnTo>
                  <a:lnTo>
                    <a:pt x="99547" y="158300"/>
                  </a:lnTo>
                  <a:lnTo>
                    <a:pt x="101071" y="157693"/>
                  </a:lnTo>
                  <a:lnTo>
                    <a:pt x="129386" y="157693"/>
                  </a:lnTo>
                  <a:lnTo>
                    <a:pt x="130909" y="157083"/>
                  </a:lnTo>
                  <a:lnTo>
                    <a:pt x="134566" y="153430"/>
                  </a:lnTo>
                  <a:lnTo>
                    <a:pt x="134566" y="149778"/>
                  </a:lnTo>
                  <a:lnTo>
                    <a:pt x="125138" y="140340"/>
                  </a:lnTo>
                  <a:lnTo>
                    <a:pt x="199419" y="140340"/>
                  </a:lnTo>
                  <a:lnTo>
                    <a:pt x="237870" y="113874"/>
                  </a:lnTo>
                  <a:lnTo>
                    <a:pt x="248690" y="102287"/>
                  </a:lnTo>
                  <a:lnTo>
                    <a:pt x="330027" y="102287"/>
                  </a:lnTo>
                  <a:lnTo>
                    <a:pt x="338071" y="97507"/>
                  </a:lnTo>
                  <a:lnTo>
                    <a:pt x="345288" y="91899"/>
                  </a:lnTo>
                  <a:lnTo>
                    <a:pt x="351648" y="85550"/>
                  </a:lnTo>
                  <a:lnTo>
                    <a:pt x="357123" y="78543"/>
                  </a:lnTo>
                  <a:close/>
                </a:path>
                <a:path w="441325" h="323214">
                  <a:moveTo>
                    <a:pt x="61629" y="115075"/>
                  </a:moveTo>
                  <a:lnTo>
                    <a:pt x="126643" y="115075"/>
                  </a:lnTo>
                  <a:lnTo>
                    <a:pt x="93782" y="147950"/>
                  </a:lnTo>
                  <a:lnTo>
                    <a:pt x="91649" y="150385"/>
                  </a:lnTo>
                  <a:lnTo>
                    <a:pt x="91649" y="154344"/>
                  </a:lnTo>
                  <a:lnTo>
                    <a:pt x="95001" y="157693"/>
                  </a:lnTo>
                  <a:lnTo>
                    <a:pt x="96525" y="158300"/>
                  </a:lnTo>
                  <a:lnTo>
                    <a:pt x="28885" y="158300"/>
                  </a:lnTo>
                  <a:lnTo>
                    <a:pt x="22229" y="155751"/>
                  </a:lnTo>
                  <a:lnTo>
                    <a:pt x="10432" y="148659"/>
                  </a:lnTo>
                  <a:lnTo>
                    <a:pt x="644" y="139999"/>
                  </a:lnTo>
                  <a:lnTo>
                    <a:pt x="12889" y="139999"/>
                  </a:lnTo>
                  <a:lnTo>
                    <a:pt x="25886" y="139428"/>
                  </a:lnTo>
                  <a:lnTo>
                    <a:pt x="38878" y="137715"/>
                  </a:lnTo>
                  <a:lnTo>
                    <a:pt x="51754" y="134860"/>
                  </a:lnTo>
                  <a:lnTo>
                    <a:pt x="57729" y="120781"/>
                  </a:lnTo>
                  <a:lnTo>
                    <a:pt x="61629" y="115075"/>
                  </a:lnTo>
                  <a:close/>
                </a:path>
                <a:path w="441325" h="323214">
                  <a:moveTo>
                    <a:pt x="113260" y="145515"/>
                  </a:moveTo>
                  <a:lnTo>
                    <a:pt x="124840" y="157083"/>
                  </a:lnTo>
                  <a:lnTo>
                    <a:pt x="126364" y="157693"/>
                  </a:lnTo>
                  <a:lnTo>
                    <a:pt x="101071" y="157693"/>
                  </a:lnTo>
                  <a:lnTo>
                    <a:pt x="113260" y="145515"/>
                  </a:lnTo>
                  <a:close/>
                </a:path>
                <a:path w="441325" h="323214">
                  <a:moveTo>
                    <a:pt x="120765" y="80963"/>
                  </a:moveTo>
                  <a:lnTo>
                    <a:pt x="175170" y="99847"/>
                  </a:lnTo>
                  <a:lnTo>
                    <a:pt x="198200" y="134860"/>
                  </a:lnTo>
                  <a:lnTo>
                    <a:pt x="199419" y="140340"/>
                  </a:lnTo>
                  <a:lnTo>
                    <a:pt x="125138" y="140340"/>
                  </a:lnTo>
                  <a:lnTo>
                    <a:pt x="121793" y="136991"/>
                  </a:lnTo>
                  <a:lnTo>
                    <a:pt x="135176" y="123596"/>
                  </a:lnTo>
                  <a:lnTo>
                    <a:pt x="135176" y="119945"/>
                  </a:lnTo>
                  <a:lnTo>
                    <a:pt x="130300" y="115075"/>
                  </a:lnTo>
                  <a:lnTo>
                    <a:pt x="61629" y="115075"/>
                  </a:lnTo>
                  <a:lnTo>
                    <a:pt x="66416" y="108071"/>
                  </a:lnTo>
                  <a:lnTo>
                    <a:pt x="77670" y="97188"/>
                  </a:lnTo>
                  <a:lnTo>
                    <a:pt x="91344" y="88588"/>
                  </a:lnTo>
                  <a:lnTo>
                    <a:pt x="120765" y="80963"/>
                  </a:lnTo>
                  <a:close/>
                </a:path>
                <a:path w="441325" h="323214">
                  <a:moveTo>
                    <a:pt x="0" y="139428"/>
                  </a:moveTo>
                  <a:lnTo>
                    <a:pt x="12889" y="139999"/>
                  </a:lnTo>
                  <a:lnTo>
                    <a:pt x="644" y="139999"/>
                  </a:lnTo>
                  <a:lnTo>
                    <a:pt x="0" y="139428"/>
                  </a:lnTo>
                  <a:close/>
                </a:path>
                <a:path w="441325" h="323214">
                  <a:moveTo>
                    <a:pt x="306585" y="0"/>
                  </a:moveTo>
                  <a:lnTo>
                    <a:pt x="332767" y="30140"/>
                  </a:lnTo>
                  <a:lnTo>
                    <a:pt x="340417" y="67126"/>
                  </a:lnTo>
                  <a:lnTo>
                    <a:pt x="337389" y="85125"/>
                  </a:lnTo>
                  <a:lnTo>
                    <a:pt x="337268" y="85550"/>
                  </a:lnTo>
                  <a:lnTo>
                    <a:pt x="330027" y="102287"/>
                  </a:lnTo>
                  <a:lnTo>
                    <a:pt x="248690" y="102287"/>
                  </a:lnTo>
                  <a:lnTo>
                    <a:pt x="268871" y="80673"/>
                  </a:lnTo>
                  <a:lnTo>
                    <a:pt x="291938" y="42221"/>
                  </a:lnTo>
                  <a:lnTo>
                    <a:pt x="306585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6804" y="2918185"/>
            <a:ext cx="8295852" cy="687174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z="4352" spc="150" dirty="0"/>
              <a:t>THE</a:t>
            </a:r>
            <a:r>
              <a:rPr sz="4352" spc="442" dirty="0"/>
              <a:t> </a:t>
            </a:r>
            <a:r>
              <a:rPr sz="4352" spc="143" dirty="0"/>
              <a:t>DEBATE</a:t>
            </a:r>
            <a:r>
              <a:rPr sz="4352" spc="476" dirty="0"/>
              <a:t> </a:t>
            </a:r>
            <a:r>
              <a:rPr sz="4352" spc="109" dirty="0"/>
              <a:t>IS</a:t>
            </a:r>
            <a:r>
              <a:rPr sz="4352" spc="442" dirty="0"/>
              <a:t> </a:t>
            </a:r>
            <a:r>
              <a:rPr sz="4352" spc="177" dirty="0"/>
              <a:t>STILL</a:t>
            </a:r>
            <a:r>
              <a:rPr sz="4352" spc="428" dirty="0"/>
              <a:t> </a:t>
            </a:r>
            <a:r>
              <a:rPr sz="4352" spc="184" dirty="0"/>
              <a:t>RAGING</a:t>
            </a:r>
            <a:endParaRPr sz="4352"/>
          </a:p>
        </p:txBody>
      </p:sp>
      <p:grpSp>
        <p:nvGrpSpPr>
          <p:cNvPr id="7" name="object 7"/>
          <p:cNvGrpSpPr/>
          <p:nvPr/>
        </p:nvGrpSpPr>
        <p:grpSpPr>
          <a:xfrm>
            <a:off x="537645" y="2793663"/>
            <a:ext cx="868703" cy="887700"/>
            <a:chOff x="394715" y="2054351"/>
            <a:chExt cx="638810" cy="652780"/>
          </a:xfrm>
        </p:grpSpPr>
        <p:sp>
          <p:nvSpPr>
            <p:cNvPr id="8" name="object 8"/>
            <p:cNvSpPr/>
            <p:nvPr/>
          </p:nvSpPr>
          <p:spPr>
            <a:xfrm>
              <a:off x="394715" y="2122931"/>
              <a:ext cx="584200" cy="584200"/>
            </a:xfrm>
            <a:custGeom>
              <a:avLst/>
              <a:gdLst/>
              <a:ahLst/>
              <a:cxnLst/>
              <a:rect l="l" t="t" r="r" b="b"/>
              <a:pathLst>
                <a:path w="584200" h="584200">
                  <a:moveTo>
                    <a:pt x="486409" y="0"/>
                  </a:moveTo>
                  <a:lnTo>
                    <a:pt x="97282" y="0"/>
                  </a:lnTo>
                  <a:lnTo>
                    <a:pt x="59418" y="7645"/>
                  </a:lnTo>
                  <a:lnTo>
                    <a:pt x="28495" y="28495"/>
                  </a:lnTo>
                  <a:lnTo>
                    <a:pt x="7645" y="59418"/>
                  </a:lnTo>
                  <a:lnTo>
                    <a:pt x="0" y="97281"/>
                  </a:lnTo>
                  <a:lnTo>
                    <a:pt x="0" y="486410"/>
                  </a:lnTo>
                  <a:lnTo>
                    <a:pt x="7645" y="524273"/>
                  </a:lnTo>
                  <a:lnTo>
                    <a:pt x="28495" y="555196"/>
                  </a:lnTo>
                  <a:lnTo>
                    <a:pt x="59418" y="576046"/>
                  </a:lnTo>
                  <a:lnTo>
                    <a:pt x="97282" y="583692"/>
                  </a:lnTo>
                  <a:lnTo>
                    <a:pt x="486409" y="583692"/>
                  </a:lnTo>
                  <a:lnTo>
                    <a:pt x="524273" y="576046"/>
                  </a:lnTo>
                  <a:lnTo>
                    <a:pt x="555196" y="555196"/>
                  </a:lnTo>
                  <a:lnTo>
                    <a:pt x="576046" y="524273"/>
                  </a:lnTo>
                  <a:lnTo>
                    <a:pt x="583692" y="486410"/>
                  </a:lnTo>
                  <a:lnTo>
                    <a:pt x="583692" y="97281"/>
                  </a:lnTo>
                  <a:lnTo>
                    <a:pt x="576046" y="59418"/>
                  </a:lnTo>
                  <a:lnTo>
                    <a:pt x="555196" y="28495"/>
                  </a:lnTo>
                  <a:lnTo>
                    <a:pt x="524273" y="7645"/>
                  </a:lnTo>
                  <a:lnTo>
                    <a:pt x="486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9" name="object 9"/>
            <p:cNvSpPr/>
            <p:nvPr/>
          </p:nvSpPr>
          <p:spPr>
            <a:xfrm>
              <a:off x="443483" y="2060447"/>
              <a:ext cx="584200" cy="585470"/>
            </a:xfrm>
            <a:custGeom>
              <a:avLst/>
              <a:gdLst/>
              <a:ahLst/>
              <a:cxnLst/>
              <a:rect l="l" t="t" r="r" b="b"/>
              <a:pathLst>
                <a:path w="584200" h="585469">
                  <a:moveTo>
                    <a:pt x="0" y="97281"/>
                  </a:moveTo>
                  <a:lnTo>
                    <a:pt x="7645" y="59418"/>
                  </a:lnTo>
                  <a:lnTo>
                    <a:pt x="28495" y="28495"/>
                  </a:lnTo>
                  <a:lnTo>
                    <a:pt x="59418" y="7645"/>
                  </a:lnTo>
                  <a:lnTo>
                    <a:pt x="97281" y="0"/>
                  </a:lnTo>
                  <a:lnTo>
                    <a:pt x="486409" y="0"/>
                  </a:lnTo>
                  <a:lnTo>
                    <a:pt x="524273" y="7645"/>
                  </a:lnTo>
                  <a:lnTo>
                    <a:pt x="555196" y="28495"/>
                  </a:lnTo>
                  <a:lnTo>
                    <a:pt x="576046" y="59418"/>
                  </a:lnTo>
                  <a:lnTo>
                    <a:pt x="583691" y="97281"/>
                  </a:lnTo>
                  <a:lnTo>
                    <a:pt x="583691" y="487933"/>
                  </a:lnTo>
                  <a:lnTo>
                    <a:pt x="576046" y="525797"/>
                  </a:lnTo>
                  <a:lnTo>
                    <a:pt x="555196" y="556720"/>
                  </a:lnTo>
                  <a:lnTo>
                    <a:pt x="524273" y="577570"/>
                  </a:lnTo>
                  <a:lnTo>
                    <a:pt x="486409" y="585215"/>
                  </a:lnTo>
                  <a:lnTo>
                    <a:pt x="97281" y="585215"/>
                  </a:lnTo>
                  <a:lnTo>
                    <a:pt x="59418" y="577570"/>
                  </a:lnTo>
                  <a:lnTo>
                    <a:pt x="28495" y="556720"/>
                  </a:lnTo>
                  <a:lnTo>
                    <a:pt x="7645" y="525797"/>
                  </a:lnTo>
                  <a:lnTo>
                    <a:pt x="0" y="487933"/>
                  </a:lnTo>
                  <a:lnTo>
                    <a:pt x="0" y="97281"/>
                  </a:lnTo>
                  <a:close/>
                </a:path>
              </a:pathLst>
            </a:custGeom>
            <a:ln w="12191">
              <a:solidFill>
                <a:srgbClr val="12CA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820" y="2191509"/>
              <a:ext cx="441325" cy="323215"/>
            </a:xfrm>
            <a:custGeom>
              <a:avLst/>
              <a:gdLst/>
              <a:ahLst/>
              <a:cxnLst/>
              <a:rect l="l" t="t" r="r" b="b"/>
              <a:pathLst>
                <a:path w="441325" h="323214">
                  <a:moveTo>
                    <a:pt x="0" y="217966"/>
                  </a:moveTo>
                  <a:lnTo>
                    <a:pt x="38589" y="264886"/>
                  </a:lnTo>
                  <a:lnTo>
                    <a:pt x="90420" y="300161"/>
                  </a:lnTo>
                  <a:lnTo>
                    <a:pt x="137479" y="317219"/>
                  </a:lnTo>
                  <a:lnTo>
                    <a:pt x="183122" y="323158"/>
                  </a:lnTo>
                  <a:lnTo>
                    <a:pt x="226531" y="319301"/>
                  </a:lnTo>
                  <a:lnTo>
                    <a:pt x="266891" y="306972"/>
                  </a:lnTo>
                  <a:lnTo>
                    <a:pt x="303382" y="287493"/>
                  </a:lnTo>
                  <a:lnTo>
                    <a:pt x="335188" y="262188"/>
                  </a:lnTo>
                  <a:lnTo>
                    <a:pt x="352783" y="242250"/>
                  </a:lnTo>
                  <a:lnTo>
                    <a:pt x="90883" y="242250"/>
                  </a:lnTo>
                  <a:lnTo>
                    <a:pt x="65647" y="241446"/>
                  </a:lnTo>
                  <a:lnTo>
                    <a:pt x="40468" y="236361"/>
                  </a:lnTo>
                  <a:lnTo>
                    <a:pt x="15831" y="226795"/>
                  </a:lnTo>
                  <a:lnTo>
                    <a:pt x="10351" y="224055"/>
                  </a:lnTo>
                  <a:lnTo>
                    <a:pt x="4871" y="221011"/>
                  </a:lnTo>
                  <a:lnTo>
                    <a:pt x="0" y="217966"/>
                  </a:lnTo>
                  <a:close/>
                </a:path>
                <a:path w="441325" h="323214">
                  <a:moveTo>
                    <a:pt x="74589" y="159823"/>
                  </a:moveTo>
                  <a:lnTo>
                    <a:pt x="74889" y="183406"/>
                  </a:lnTo>
                  <a:lnTo>
                    <a:pt x="82239" y="205562"/>
                  </a:lnTo>
                  <a:lnTo>
                    <a:pt x="96039" y="224636"/>
                  </a:lnTo>
                  <a:lnTo>
                    <a:pt x="115691" y="238973"/>
                  </a:lnTo>
                  <a:lnTo>
                    <a:pt x="90883" y="242250"/>
                  </a:lnTo>
                  <a:lnTo>
                    <a:pt x="352783" y="242250"/>
                  </a:lnTo>
                  <a:lnTo>
                    <a:pt x="361491" y="232382"/>
                  </a:lnTo>
                  <a:lnTo>
                    <a:pt x="381474" y="199397"/>
                  </a:lnTo>
                  <a:lnTo>
                    <a:pt x="382998" y="196353"/>
                  </a:lnTo>
                  <a:lnTo>
                    <a:pt x="384217" y="193308"/>
                  </a:lnTo>
                  <a:lnTo>
                    <a:pt x="385741" y="190266"/>
                  </a:lnTo>
                  <a:lnTo>
                    <a:pt x="399263" y="187317"/>
                  </a:lnTo>
                  <a:lnTo>
                    <a:pt x="412418" y="183111"/>
                  </a:lnTo>
                  <a:lnTo>
                    <a:pt x="425173" y="177765"/>
                  </a:lnTo>
                  <a:lnTo>
                    <a:pt x="432787" y="173827"/>
                  </a:lnTo>
                  <a:lnTo>
                    <a:pt x="105947" y="173827"/>
                  </a:lnTo>
                  <a:lnTo>
                    <a:pt x="99555" y="172608"/>
                  </a:lnTo>
                  <a:lnTo>
                    <a:pt x="92856" y="170478"/>
                  </a:lnTo>
                  <a:lnTo>
                    <a:pt x="86769" y="167433"/>
                  </a:lnTo>
                  <a:lnTo>
                    <a:pt x="82200" y="165303"/>
                  </a:lnTo>
                  <a:lnTo>
                    <a:pt x="78244" y="162868"/>
                  </a:lnTo>
                  <a:lnTo>
                    <a:pt x="74589" y="159823"/>
                  </a:lnTo>
                  <a:close/>
                </a:path>
                <a:path w="441325" h="323214">
                  <a:moveTo>
                    <a:pt x="83724" y="78543"/>
                  </a:moveTo>
                  <a:lnTo>
                    <a:pt x="83419" y="78847"/>
                  </a:lnTo>
                  <a:lnTo>
                    <a:pt x="83419" y="79457"/>
                  </a:lnTo>
                  <a:lnTo>
                    <a:pt x="76107" y="105289"/>
                  </a:lnTo>
                  <a:lnTo>
                    <a:pt x="77900" y="131094"/>
                  </a:lnTo>
                  <a:lnTo>
                    <a:pt x="88085" y="154672"/>
                  </a:lnTo>
                  <a:lnTo>
                    <a:pt x="105947" y="173827"/>
                  </a:lnTo>
                  <a:lnTo>
                    <a:pt x="432787" y="173827"/>
                  </a:lnTo>
                  <a:lnTo>
                    <a:pt x="437495" y="171392"/>
                  </a:lnTo>
                  <a:lnTo>
                    <a:pt x="426258" y="170535"/>
                  </a:lnTo>
                  <a:lnTo>
                    <a:pt x="414999" y="168880"/>
                  </a:lnTo>
                  <a:lnTo>
                    <a:pt x="403802" y="166426"/>
                  </a:lnTo>
                  <a:lnTo>
                    <a:pt x="392750" y="163173"/>
                  </a:lnTo>
                  <a:lnTo>
                    <a:pt x="405911" y="160617"/>
                  </a:lnTo>
                  <a:lnTo>
                    <a:pt x="411962" y="158300"/>
                  </a:lnTo>
                  <a:lnTo>
                    <a:pt x="341300" y="158300"/>
                  </a:lnTo>
                  <a:lnTo>
                    <a:pt x="339776" y="157693"/>
                  </a:lnTo>
                  <a:lnTo>
                    <a:pt x="311461" y="157693"/>
                  </a:lnTo>
                  <a:lnTo>
                    <a:pt x="309937" y="157083"/>
                  </a:lnTo>
                  <a:lnTo>
                    <a:pt x="306281" y="153430"/>
                  </a:lnTo>
                  <a:lnTo>
                    <a:pt x="306281" y="149778"/>
                  </a:lnTo>
                  <a:lnTo>
                    <a:pt x="315709" y="140340"/>
                  </a:lnTo>
                  <a:lnTo>
                    <a:pt x="241428" y="140340"/>
                  </a:lnTo>
                  <a:lnTo>
                    <a:pt x="202977" y="113874"/>
                  </a:lnTo>
                  <a:lnTo>
                    <a:pt x="192157" y="102287"/>
                  </a:lnTo>
                  <a:lnTo>
                    <a:pt x="110820" y="102287"/>
                  </a:lnTo>
                  <a:lnTo>
                    <a:pt x="102775" y="97507"/>
                  </a:lnTo>
                  <a:lnTo>
                    <a:pt x="95559" y="91899"/>
                  </a:lnTo>
                  <a:lnTo>
                    <a:pt x="89199" y="85550"/>
                  </a:lnTo>
                  <a:lnTo>
                    <a:pt x="83724" y="78543"/>
                  </a:lnTo>
                  <a:close/>
                </a:path>
                <a:path w="441325" h="323214">
                  <a:moveTo>
                    <a:pt x="379217" y="115075"/>
                  </a:moveTo>
                  <a:lnTo>
                    <a:pt x="314204" y="115075"/>
                  </a:lnTo>
                  <a:lnTo>
                    <a:pt x="347065" y="147950"/>
                  </a:lnTo>
                  <a:lnTo>
                    <a:pt x="349198" y="150385"/>
                  </a:lnTo>
                  <a:lnTo>
                    <a:pt x="349198" y="154344"/>
                  </a:lnTo>
                  <a:lnTo>
                    <a:pt x="345846" y="157693"/>
                  </a:lnTo>
                  <a:lnTo>
                    <a:pt x="344322" y="158300"/>
                  </a:lnTo>
                  <a:lnTo>
                    <a:pt x="411962" y="158300"/>
                  </a:lnTo>
                  <a:lnTo>
                    <a:pt x="418617" y="155751"/>
                  </a:lnTo>
                  <a:lnTo>
                    <a:pt x="430414" y="148659"/>
                  </a:lnTo>
                  <a:lnTo>
                    <a:pt x="440203" y="139999"/>
                  </a:lnTo>
                  <a:lnTo>
                    <a:pt x="427957" y="139999"/>
                  </a:lnTo>
                  <a:lnTo>
                    <a:pt x="414961" y="139428"/>
                  </a:lnTo>
                  <a:lnTo>
                    <a:pt x="401968" y="137715"/>
                  </a:lnTo>
                  <a:lnTo>
                    <a:pt x="389093" y="134860"/>
                  </a:lnTo>
                  <a:lnTo>
                    <a:pt x="383118" y="120781"/>
                  </a:lnTo>
                  <a:lnTo>
                    <a:pt x="379217" y="115075"/>
                  </a:lnTo>
                  <a:close/>
                </a:path>
                <a:path w="441325" h="323214">
                  <a:moveTo>
                    <a:pt x="327587" y="145515"/>
                  </a:moveTo>
                  <a:lnTo>
                    <a:pt x="316007" y="157083"/>
                  </a:lnTo>
                  <a:lnTo>
                    <a:pt x="314483" y="157693"/>
                  </a:lnTo>
                  <a:lnTo>
                    <a:pt x="339776" y="157693"/>
                  </a:lnTo>
                  <a:lnTo>
                    <a:pt x="327587" y="145515"/>
                  </a:lnTo>
                  <a:close/>
                </a:path>
                <a:path w="441325" h="323214">
                  <a:moveTo>
                    <a:pt x="320081" y="80963"/>
                  </a:moveTo>
                  <a:lnTo>
                    <a:pt x="265677" y="99847"/>
                  </a:lnTo>
                  <a:lnTo>
                    <a:pt x="242647" y="134860"/>
                  </a:lnTo>
                  <a:lnTo>
                    <a:pt x="241428" y="140340"/>
                  </a:lnTo>
                  <a:lnTo>
                    <a:pt x="315709" y="140340"/>
                  </a:lnTo>
                  <a:lnTo>
                    <a:pt x="319054" y="136991"/>
                  </a:lnTo>
                  <a:lnTo>
                    <a:pt x="305671" y="123596"/>
                  </a:lnTo>
                  <a:lnTo>
                    <a:pt x="305671" y="119945"/>
                  </a:lnTo>
                  <a:lnTo>
                    <a:pt x="310547" y="115075"/>
                  </a:lnTo>
                  <a:lnTo>
                    <a:pt x="379217" y="115075"/>
                  </a:lnTo>
                  <a:lnTo>
                    <a:pt x="374431" y="108071"/>
                  </a:lnTo>
                  <a:lnTo>
                    <a:pt x="363177" y="97188"/>
                  </a:lnTo>
                  <a:lnTo>
                    <a:pt x="349502" y="88588"/>
                  </a:lnTo>
                  <a:lnTo>
                    <a:pt x="320081" y="80963"/>
                  </a:lnTo>
                  <a:close/>
                </a:path>
                <a:path w="441325" h="323214">
                  <a:moveTo>
                    <a:pt x="440847" y="139428"/>
                  </a:moveTo>
                  <a:lnTo>
                    <a:pt x="427957" y="139999"/>
                  </a:lnTo>
                  <a:lnTo>
                    <a:pt x="440203" y="139999"/>
                  </a:lnTo>
                  <a:lnTo>
                    <a:pt x="440847" y="139428"/>
                  </a:lnTo>
                  <a:close/>
                </a:path>
                <a:path w="441325" h="323214">
                  <a:moveTo>
                    <a:pt x="134262" y="0"/>
                  </a:moveTo>
                  <a:lnTo>
                    <a:pt x="108080" y="30140"/>
                  </a:lnTo>
                  <a:lnTo>
                    <a:pt x="100430" y="67126"/>
                  </a:lnTo>
                  <a:lnTo>
                    <a:pt x="103458" y="85125"/>
                  </a:lnTo>
                  <a:lnTo>
                    <a:pt x="103579" y="85550"/>
                  </a:lnTo>
                  <a:lnTo>
                    <a:pt x="110820" y="102287"/>
                  </a:lnTo>
                  <a:lnTo>
                    <a:pt x="192157" y="102287"/>
                  </a:lnTo>
                  <a:lnTo>
                    <a:pt x="171976" y="80673"/>
                  </a:lnTo>
                  <a:lnTo>
                    <a:pt x="148909" y="42221"/>
                  </a:lnTo>
                  <a:lnTo>
                    <a:pt x="134262" y="0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63038" y="350244"/>
            <a:ext cx="11398485" cy="2101812"/>
            <a:chOff x="339852" y="257556"/>
            <a:chExt cx="8382000" cy="15455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947" y="271272"/>
              <a:ext cx="3569207" cy="1482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287" y="274320"/>
              <a:ext cx="3467100" cy="13807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5580" y="257556"/>
              <a:ext cx="2176272" cy="15453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8919" y="272796"/>
              <a:ext cx="2074164" cy="1397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852" y="271272"/>
              <a:ext cx="2709672" cy="14828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192" y="274320"/>
              <a:ext cx="2607564" cy="138074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51631" y="4084818"/>
            <a:ext cx="10952908" cy="2039638"/>
            <a:chOff x="478536" y="3003816"/>
            <a:chExt cx="8054340" cy="149987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536" y="3003816"/>
              <a:ext cx="4456176" cy="14828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876" y="3006851"/>
              <a:ext cx="4354068" cy="1380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5088" y="3015995"/>
              <a:ext cx="3637788" cy="14874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8427" y="3019043"/>
              <a:ext cx="3535679" cy="1385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8100" y="443608"/>
            <a:ext cx="7272579" cy="688046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4352" spc="155" dirty="0"/>
              <a:t>DEBATES</a:t>
            </a:r>
            <a:r>
              <a:rPr sz="4352" spc="476" dirty="0"/>
              <a:t> </a:t>
            </a:r>
            <a:r>
              <a:rPr sz="4352" spc="155" dirty="0"/>
              <a:t>MISS</a:t>
            </a:r>
            <a:r>
              <a:rPr sz="4352" spc="435" dirty="0"/>
              <a:t> </a:t>
            </a:r>
            <a:r>
              <a:rPr sz="4352" spc="150" dirty="0"/>
              <a:t>THE</a:t>
            </a:r>
            <a:r>
              <a:rPr sz="4352" spc="469" dirty="0"/>
              <a:t> </a:t>
            </a:r>
            <a:r>
              <a:rPr sz="4352" spc="177" dirty="0"/>
              <a:t>POINT</a:t>
            </a:r>
            <a:endParaRPr sz="435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7419" y="1577134"/>
            <a:ext cx="7703304" cy="43314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7799" y="760627"/>
            <a:ext cx="6963438" cy="1210945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algn="ctr">
              <a:lnSpc>
                <a:spcPts val="4998"/>
              </a:lnSpc>
              <a:spcBef>
                <a:spcPts val="143"/>
              </a:spcBef>
            </a:pPr>
            <a:r>
              <a:rPr sz="4352" spc="143" dirty="0"/>
              <a:t>API</a:t>
            </a:r>
            <a:r>
              <a:rPr sz="4352" spc="449" dirty="0"/>
              <a:t> </a:t>
            </a:r>
            <a:r>
              <a:rPr sz="4352" spc="184" dirty="0"/>
              <a:t>DESIGN</a:t>
            </a:r>
            <a:r>
              <a:rPr sz="4352" spc="462" dirty="0"/>
              <a:t> </a:t>
            </a:r>
            <a:r>
              <a:rPr sz="4352" spc="197" dirty="0"/>
              <a:t>EVOLUTION?</a:t>
            </a:r>
            <a:endParaRPr sz="4352"/>
          </a:p>
          <a:p>
            <a:pPr marL="864" algn="ctr">
              <a:lnSpc>
                <a:spcPts val="4345"/>
              </a:lnSpc>
            </a:pPr>
            <a:r>
              <a:rPr sz="3808" spc="116" dirty="0"/>
              <a:t>NOT</a:t>
            </a:r>
            <a:r>
              <a:rPr sz="3808" spc="401" dirty="0"/>
              <a:t> </a:t>
            </a:r>
            <a:r>
              <a:rPr sz="3808" spc="177" dirty="0"/>
              <a:t>QUITE.</a:t>
            </a:r>
            <a:endParaRPr sz="3808"/>
          </a:p>
        </p:txBody>
      </p:sp>
      <p:grpSp>
        <p:nvGrpSpPr>
          <p:cNvPr id="3" name="object 3"/>
          <p:cNvGrpSpPr/>
          <p:nvPr/>
        </p:nvGrpSpPr>
        <p:grpSpPr>
          <a:xfrm>
            <a:off x="881" y="2023531"/>
            <a:ext cx="12175655" cy="3972199"/>
            <a:chOff x="0" y="1488026"/>
            <a:chExt cx="8953500" cy="2921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88026"/>
              <a:ext cx="8953500" cy="2921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76871" y="2389631"/>
              <a:ext cx="487680" cy="486409"/>
            </a:xfrm>
            <a:custGeom>
              <a:avLst/>
              <a:gdLst/>
              <a:ahLst/>
              <a:cxnLst/>
              <a:rect l="l" t="t" r="r" b="b"/>
              <a:pathLst>
                <a:path w="487679" h="486410">
                  <a:moveTo>
                    <a:pt x="243839" y="0"/>
                  </a:moveTo>
                  <a:lnTo>
                    <a:pt x="194711" y="4938"/>
                  </a:lnTo>
                  <a:lnTo>
                    <a:pt x="148947" y="19103"/>
                  </a:lnTo>
                  <a:lnTo>
                    <a:pt x="107528" y="41516"/>
                  </a:lnTo>
                  <a:lnTo>
                    <a:pt x="71437" y="71199"/>
                  </a:lnTo>
                  <a:lnTo>
                    <a:pt x="41656" y="107174"/>
                  </a:lnTo>
                  <a:lnTo>
                    <a:pt x="19169" y="148464"/>
                  </a:lnTo>
                  <a:lnTo>
                    <a:pt x="4955" y="194091"/>
                  </a:lnTo>
                  <a:lnTo>
                    <a:pt x="0" y="243078"/>
                  </a:lnTo>
                  <a:lnTo>
                    <a:pt x="4955" y="292064"/>
                  </a:lnTo>
                  <a:lnTo>
                    <a:pt x="19169" y="337691"/>
                  </a:lnTo>
                  <a:lnTo>
                    <a:pt x="41656" y="378981"/>
                  </a:lnTo>
                  <a:lnTo>
                    <a:pt x="71437" y="414956"/>
                  </a:lnTo>
                  <a:lnTo>
                    <a:pt x="107528" y="444639"/>
                  </a:lnTo>
                  <a:lnTo>
                    <a:pt x="148947" y="467052"/>
                  </a:lnTo>
                  <a:lnTo>
                    <a:pt x="194711" y="481217"/>
                  </a:lnTo>
                  <a:lnTo>
                    <a:pt x="243839" y="486156"/>
                  </a:lnTo>
                  <a:lnTo>
                    <a:pt x="292968" y="481217"/>
                  </a:lnTo>
                  <a:lnTo>
                    <a:pt x="338732" y="467052"/>
                  </a:lnTo>
                  <a:lnTo>
                    <a:pt x="380151" y="444639"/>
                  </a:lnTo>
                  <a:lnTo>
                    <a:pt x="416242" y="414956"/>
                  </a:lnTo>
                  <a:lnTo>
                    <a:pt x="446023" y="378981"/>
                  </a:lnTo>
                  <a:lnTo>
                    <a:pt x="468510" y="337691"/>
                  </a:lnTo>
                  <a:lnTo>
                    <a:pt x="482724" y="292064"/>
                  </a:lnTo>
                  <a:lnTo>
                    <a:pt x="487679" y="243078"/>
                  </a:lnTo>
                  <a:lnTo>
                    <a:pt x="482724" y="194091"/>
                  </a:lnTo>
                  <a:lnTo>
                    <a:pt x="468510" y="148464"/>
                  </a:lnTo>
                  <a:lnTo>
                    <a:pt x="446023" y="107174"/>
                  </a:lnTo>
                  <a:lnTo>
                    <a:pt x="416242" y="71199"/>
                  </a:lnTo>
                  <a:lnTo>
                    <a:pt x="380151" y="41516"/>
                  </a:lnTo>
                  <a:lnTo>
                    <a:pt x="338732" y="19103"/>
                  </a:lnTo>
                  <a:lnTo>
                    <a:pt x="292968" y="4938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6976871" y="2389631"/>
              <a:ext cx="487680" cy="486409"/>
            </a:xfrm>
            <a:custGeom>
              <a:avLst/>
              <a:gdLst/>
              <a:ahLst/>
              <a:cxnLst/>
              <a:rect l="l" t="t" r="r" b="b"/>
              <a:pathLst>
                <a:path w="487679" h="486410">
                  <a:moveTo>
                    <a:pt x="0" y="243078"/>
                  </a:moveTo>
                  <a:lnTo>
                    <a:pt x="4955" y="194091"/>
                  </a:lnTo>
                  <a:lnTo>
                    <a:pt x="19169" y="148464"/>
                  </a:lnTo>
                  <a:lnTo>
                    <a:pt x="41656" y="107174"/>
                  </a:lnTo>
                  <a:lnTo>
                    <a:pt x="71437" y="71199"/>
                  </a:lnTo>
                  <a:lnTo>
                    <a:pt x="107528" y="41516"/>
                  </a:lnTo>
                  <a:lnTo>
                    <a:pt x="148947" y="19103"/>
                  </a:lnTo>
                  <a:lnTo>
                    <a:pt x="194711" y="4938"/>
                  </a:lnTo>
                  <a:lnTo>
                    <a:pt x="243839" y="0"/>
                  </a:lnTo>
                  <a:lnTo>
                    <a:pt x="292968" y="4938"/>
                  </a:lnTo>
                  <a:lnTo>
                    <a:pt x="338732" y="19103"/>
                  </a:lnTo>
                  <a:lnTo>
                    <a:pt x="380151" y="41516"/>
                  </a:lnTo>
                  <a:lnTo>
                    <a:pt x="416242" y="71199"/>
                  </a:lnTo>
                  <a:lnTo>
                    <a:pt x="446023" y="107174"/>
                  </a:lnTo>
                  <a:lnTo>
                    <a:pt x="468510" y="148464"/>
                  </a:lnTo>
                  <a:lnTo>
                    <a:pt x="482724" y="194091"/>
                  </a:lnTo>
                  <a:lnTo>
                    <a:pt x="487679" y="243078"/>
                  </a:lnTo>
                  <a:lnTo>
                    <a:pt x="482724" y="292064"/>
                  </a:lnTo>
                  <a:lnTo>
                    <a:pt x="468510" y="337691"/>
                  </a:lnTo>
                  <a:lnTo>
                    <a:pt x="446023" y="378981"/>
                  </a:lnTo>
                  <a:lnTo>
                    <a:pt x="416242" y="414956"/>
                  </a:lnTo>
                  <a:lnTo>
                    <a:pt x="380151" y="444639"/>
                  </a:lnTo>
                  <a:lnTo>
                    <a:pt x="338732" y="467052"/>
                  </a:lnTo>
                  <a:lnTo>
                    <a:pt x="292968" y="481217"/>
                  </a:lnTo>
                  <a:lnTo>
                    <a:pt x="243839" y="486156"/>
                  </a:lnTo>
                  <a:lnTo>
                    <a:pt x="194711" y="481217"/>
                  </a:lnTo>
                  <a:lnTo>
                    <a:pt x="148947" y="467052"/>
                  </a:lnTo>
                  <a:lnTo>
                    <a:pt x="107528" y="444639"/>
                  </a:lnTo>
                  <a:lnTo>
                    <a:pt x="71437" y="414956"/>
                  </a:lnTo>
                  <a:lnTo>
                    <a:pt x="41656" y="378981"/>
                  </a:lnTo>
                  <a:lnTo>
                    <a:pt x="19169" y="337691"/>
                  </a:lnTo>
                  <a:lnTo>
                    <a:pt x="4955" y="292064"/>
                  </a:lnTo>
                  <a:lnTo>
                    <a:pt x="0" y="243078"/>
                  </a:lnTo>
                  <a:close/>
                </a:path>
              </a:pathLst>
            </a:custGeom>
            <a:ln w="12191">
              <a:solidFill>
                <a:srgbClr val="649C3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3328415"/>
              <a:ext cx="797560" cy="798830"/>
            </a:xfrm>
            <a:custGeom>
              <a:avLst/>
              <a:gdLst/>
              <a:ahLst/>
              <a:cxnLst/>
              <a:rect l="l" t="t" r="r" b="b"/>
              <a:pathLst>
                <a:path w="797560" h="798829">
                  <a:moveTo>
                    <a:pt x="398525" y="0"/>
                  </a:moveTo>
                  <a:lnTo>
                    <a:pt x="352048" y="2686"/>
                  </a:lnTo>
                  <a:lnTo>
                    <a:pt x="307146" y="10548"/>
                  </a:lnTo>
                  <a:lnTo>
                    <a:pt x="264118" y="23283"/>
                  </a:lnTo>
                  <a:lnTo>
                    <a:pt x="223262" y="40592"/>
                  </a:lnTo>
                  <a:lnTo>
                    <a:pt x="184879" y="62176"/>
                  </a:lnTo>
                  <a:lnTo>
                    <a:pt x="149266" y="87734"/>
                  </a:lnTo>
                  <a:lnTo>
                    <a:pt x="116724" y="116966"/>
                  </a:lnTo>
                  <a:lnTo>
                    <a:pt x="87550" y="149574"/>
                  </a:lnTo>
                  <a:lnTo>
                    <a:pt x="62044" y="185255"/>
                  </a:lnTo>
                  <a:lnTo>
                    <a:pt x="40505" y="223712"/>
                  </a:lnTo>
                  <a:lnTo>
                    <a:pt x="23233" y="264643"/>
                  </a:lnTo>
                  <a:lnTo>
                    <a:pt x="10525" y="307750"/>
                  </a:lnTo>
                  <a:lnTo>
                    <a:pt x="2681" y="352731"/>
                  </a:lnTo>
                  <a:lnTo>
                    <a:pt x="0" y="399287"/>
                  </a:lnTo>
                  <a:lnTo>
                    <a:pt x="2681" y="445853"/>
                  </a:lnTo>
                  <a:lnTo>
                    <a:pt x="10525" y="490841"/>
                  </a:lnTo>
                  <a:lnTo>
                    <a:pt x="23233" y="533952"/>
                  </a:lnTo>
                  <a:lnTo>
                    <a:pt x="40505" y="574885"/>
                  </a:lnTo>
                  <a:lnTo>
                    <a:pt x="62044" y="613342"/>
                  </a:lnTo>
                  <a:lnTo>
                    <a:pt x="87550" y="649023"/>
                  </a:lnTo>
                  <a:lnTo>
                    <a:pt x="116724" y="681628"/>
                  </a:lnTo>
                  <a:lnTo>
                    <a:pt x="149266" y="710857"/>
                  </a:lnTo>
                  <a:lnTo>
                    <a:pt x="184879" y="736412"/>
                  </a:lnTo>
                  <a:lnTo>
                    <a:pt x="223262" y="757992"/>
                  </a:lnTo>
                  <a:lnTo>
                    <a:pt x="264118" y="775298"/>
                  </a:lnTo>
                  <a:lnTo>
                    <a:pt x="307146" y="788030"/>
                  </a:lnTo>
                  <a:lnTo>
                    <a:pt x="352048" y="795889"/>
                  </a:lnTo>
                  <a:lnTo>
                    <a:pt x="398525" y="798575"/>
                  </a:lnTo>
                  <a:lnTo>
                    <a:pt x="445003" y="795889"/>
                  </a:lnTo>
                  <a:lnTo>
                    <a:pt x="489905" y="788030"/>
                  </a:lnTo>
                  <a:lnTo>
                    <a:pt x="532933" y="775298"/>
                  </a:lnTo>
                  <a:lnTo>
                    <a:pt x="573789" y="757992"/>
                  </a:lnTo>
                  <a:lnTo>
                    <a:pt x="612172" y="736412"/>
                  </a:lnTo>
                  <a:lnTo>
                    <a:pt x="647785" y="710857"/>
                  </a:lnTo>
                  <a:lnTo>
                    <a:pt x="680327" y="681628"/>
                  </a:lnTo>
                  <a:lnTo>
                    <a:pt x="709501" y="649023"/>
                  </a:lnTo>
                  <a:lnTo>
                    <a:pt x="735007" y="613342"/>
                  </a:lnTo>
                  <a:lnTo>
                    <a:pt x="756546" y="574885"/>
                  </a:lnTo>
                  <a:lnTo>
                    <a:pt x="773818" y="533952"/>
                  </a:lnTo>
                  <a:lnTo>
                    <a:pt x="786526" y="490841"/>
                  </a:lnTo>
                  <a:lnTo>
                    <a:pt x="794370" y="445853"/>
                  </a:lnTo>
                  <a:lnTo>
                    <a:pt x="797052" y="399287"/>
                  </a:lnTo>
                  <a:lnTo>
                    <a:pt x="794370" y="352731"/>
                  </a:lnTo>
                  <a:lnTo>
                    <a:pt x="786526" y="307750"/>
                  </a:lnTo>
                  <a:lnTo>
                    <a:pt x="773818" y="264643"/>
                  </a:lnTo>
                  <a:lnTo>
                    <a:pt x="756546" y="223712"/>
                  </a:lnTo>
                  <a:lnTo>
                    <a:pt x="735007" y="185255"/>
                  </a:lnTo>
                  <a:lnTo>
                    <a:pt x="709501" y="149574"/>
                  </a:lnTo>
                  <a:lnTo>
                    <a:pt x="680327" y="116966"/>
                  </a:lnTo>
                  <a:lnTo>
                    <a:pt x="647785" y="87734"/>
                  </a:lnTo>
                  <a:lnTo>
                    <a:pt x="612172" y="62176"/>
                  </a:lnTo>
                  <a:lnTo>
                    <a:pt x="573789" y="40592"/>
                  </a:lnTo>
                  <a:lnTo>
                    <a:pt x="532933" y="23283"/>
                  </a:lnTo>
                  <a:lnTo>
                    <a:pt x="489905" y="10548"/>
                  </a:lnTo>
                  <a:lnTo>
                    <a:pt x="445003" y="2686"/>
                  </a:lnTo>
                  <a:lnTo>
                    <a:pt x="398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8" name="object 8"/>
            <p:cNvSpPr/>
            <p:nvPr/>
          </p:nvSpPr>
          <p:spPr>
            <a:xfrm>
              <a:off x="646176" y="3270503"/>
              <a:ext cx="797560" cy="797560"/>
            </a:xfrm>
            <a:custGeom>
              <a:avLst/>
              <a:gdLst/>
              <a:ahLst/>
              <a:cxnLst/>
              <a:rect l="l" t="t" r="r" b="b"/>
              <a:pathLst>
                <a:path w="797560" h="797560">
                  <a:moveTo>
                    <a:pt x="0" y="398526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3" y="264123"/>
                  </a:lnTo>
                  <a:lnTo>
                    <a:pt x="40505" y="223268"/>
                  </a:lnTo>
                  <a:lnTo>
                    <a:pt x="62044" y="184884"/>
                  </a:lnTo>
                  <a:lnTo>
                    <a:pt x="87550" y="149272"/>
                  </a:lnTo>
                  <a:lnTo>
                    <a:pt x="116724" y="116728"/>
                  </a:lnTo>
                  <a:lnTo>
                    <a:pt x="149266" y="87554"/>
                  </a:lnTo>
                  <a:lnTo>
                    <a:pt x="184879" y="62047"/>
                  </a:lnTo>
                  <a:lnTo>
                    <a:pt x="223262" y="40508"/>
                  </a:lnTo>
                  <a:lnTo>
                    <a:pt x="264118" y="23234"/>
                  </a:lnTo>
                  <a:lnTo>
                    <a:pt x="307146" y="10525"/>
                  </a:lnTo>
                  <a:lnTo>
                    <a:pt x="352048" y="2681"/>
                  </a:lnTo>
                  <a:lnTo>
                    <a:pt x="398526" y="0"/>
                  </a:lnTo>
                  <a:lnTo>
                    <a:pt x="445003" y="2681"/>
                  </a:lnTo>
                  <a:lnTo>
                    <a:pt x="489905" y="10525"/>
                  </a:lnTo>
                  <a:lnTo>
                    <a:pt x="532933" y="23234"/>
                  </a:lnTo>
                  <a:lnTo>
                    <a:pt x="573789" y="40508"/>
                  </a:lnTo>
                  <a:lnTo>
                    <a:pt x="612172" y="62047"/>
                  </a:lnTo>
                  <a:lnTo>
                    <a:pt x="647785" y="87554"/>
                  </a:lnTo>
                  <a:lnTo>
                    <a:pt x="680327" y="116728"/>
                  </a:lnTo>
                  <a:lnTo>
                    <a:pt x="709501" y="149272"/>
                  </a:lnTo>
                  <a:lnTo>
                    <a:pt x="735007" y="184884"/>
                  </a:lnTo>
                  <a:lnTo>
                    <a:pt x="756546" y="223268"/>
                  </a:lnTo>
                  <a:lnTo>
                    <a:pt x="773818" y="264123"/>
                  </a:lnTo>
                  <a:lnTo>
                    <a:pt x="786526" y="307150"/>
                  </a:lnTo>
                  <a:lnTo>
                    <a:pt x="794370" y="352051"/>
                  </a:lnTo>
                  <a:lnTo>
                    <a:pt x="797052" y="398526"/>
                  </a:lnTo>
                  <a:lnTo>
                    <a:pt x="794370" y="445003"/>
                  </a:lnTo>
                  <a:lnTo>
                    <a:pt x="786526" y="489905"/>
                  </a:lnTo>
                  <a:lnTo>
                    <a:pt x="773818" y="532933"/>
                  </a:lnTo>
                  <a:lnTo>
                    <a:pt x="756546" y="573789"/>
                  </a:lnTo>
                  <a:lnTo>
                    <a:pt x="735007" y="612172"/>
                  </a:lnTo>
                  <a:lnTo>
                    <a:pt x="709501" y="647785"/>
                  </a:lnTo>
                  <a:lnTo>
                    <a:pt x="680327" y="680327"/>
                  </a:lnTo>
                  <a:lnTo>
                    <a:pt x="647785" y="709501"/>
                  </a:lnTo>
                  <a:lnTo>
                    <a:pt x="612172" y="735007"/>
                  </a:lnTo>
                  <a:lnTo>
                    <a:pt x="573789" y="756546"/>
                  </a:lnTo>
                  <a:lnTo>
                    <a:pt x="532933" y="773818"/>
                  </a:lnTo>
                  <a:lnTo>
                    <a:pt x="489905" y="786526"/>
                  </a:lnTo>
                  <a:lnTo>
                    <a:pt x="445003" y="794370"/>
                  </a:lnTo>
                  <a:lnTo>
                    <a:pt x="398526" y="797052"/>
                  </a:lnTo>
                  <a:lnTo>
                    <a:pt x="352048" y="794370"/>
                  </a:lnTo>
                  <a:lnTo>
                    <a:pt x="307146" y="786526"/>
                  </a:lnTo>
                  <a:lnTo>
                    <a:pt x="264118" y="773818"/>
                  </a:lnTo>
                  <a:lnTo>
                    <a:pt x="223262" y="756546"/>
                  </a:lnTo>
                  <a:lnTo>
                    <a:pt x="184879" y="735007"/>
                  </a:lnTo>
                  <a:lnTo>
                    <a:pt x="149266" y="709501"/>
                  </a:lnTo>
                  <a:lnTo>
                    <a:pt x="116724" y="680327"/>
                  </a:lnTo>
                  <a:lnTo>
                    <a:pt x="87550" y="647785"/>
                  </a:lnTo>
                  <a:lnTo>
                    <a:pt x="62044" y="612172"/>
                  </a:lnTo>
                  <a:lnTo>
                    <a:pt x="40505" y="573789"/>
                  </a:lnTo>
                  <a:lnTo>
                    <a:pt x="23233" y="532933"/>
                  </a:lnTo>
                  <a:lnTo>
                    <a:pt x="10525" y="489905"/>
                  </a:lnTo>
                  <a:lnTo>
                    <a:pt x="2681" y="445003"/>
                  </a:lnTo>
                  <a:lnTo>
                    <a:pt x="0" y="398526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7869" y="4826912"/>
            <a:ext cx="731403" cy="39414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448" b="1" spc="224" dirty="0">
                <a:latin typeface="Tahoma"/>
                <a:cs typeface="Tahoma"/>
              </a:rPr>
              <a:t>R</a:t>
            </a:r>
            <a:r>
              <a:rPr sz="2448" b="1" spc="231" dirty="0">
                <a:latin typeface="Tahoma"/>
                <a:cs typeface="Tahoma"/>
              </a:rPr>
              <a:t>P</a:t>
            </a:r>
            <a:r>
              <a:rPr sz="2448" b="1" dirty="0">
                <a:latin typeface="Tahoma"/>
                <a:cs typeface="Tahoma"/>
              </a:rPr>
              <a:t>C</a:t>
            </a:r>
            <a:endParaRPr sz="2448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53712" y="3363244"/>
            <a:ext cx="1327231" cy="1416175"/>
            <a:chOff x="3347973" y="2473198"/>
            <a:chExt cx="975994" cy="1041400"/>
          </a:xfrm>
        </p:grpSpPr>
        <p:sp>
          <p:nvSpPr>
            <p:cNvPr id="11" name="object 11"/>
            <p:cNvSpPr/>
            <p:nvPr/>
          </p:nvSpPr>
          <p:spPr>
            <a:xfrm>
              <a:off x="3354323" y="2549652"/>
              <a:ext cx="963294" cy="965200"/>
            </a:xfrm>
            <a:custGeom>
              <a:avLst/>
              <a:gdLst/>
              <a:ahLst/>
              <a:cxnLst/>
              <a:rect l="l" t="t" r="r" b="b"/>
              <a:pathLst>
                <a:path w="963295" h="965200">
                  <a:moveTo>
                    <a:pt x="481584" y="0"/>
                  </a:moveTo>
                  <a:lnTo>
                    <a:pt x="432350" y="2489"/>
                  </a:lnTo>
                  <a:lnTo>
                    <a:pt x="384537" y="9797"/>
                  </a:lnTo>
                  <a:lnTo>
                    <a:pt x="338388" y="21680"/>
                  </a:lnTo>
                  <a:lnTo>
                    <a:pt x="294143" y="37897"/>
                  </a:lnTo>
                  <a:lnTo>
                    <a:pt x="252047" y="58205"/>
                  </a:lnTo>
                  <a:lnTo>
                    <a:pt x="212340" y="82362"/>
                  </a:lnTo>
                  <a:lnTo>
                    <a:pt x="175265" y="110127"/>
                  </a:lnTo>
                  <a:lnTo>
                    <a:pt x="141065" y="141255"/>
                  </a:lnTo>
                  <a:lnTo>
                    <a:pt x="109981" y="175506"/>
                  </a:lnTo>
                  <a:lnTo>
                    <a:pt x="82255" y="212638"/>
                  </a:lnTo>
                  <a:lnTo>
                    <a:pt x="58131" y="252407"/>
                  </a:lnTo>
                  <a:lnTo>
                    <a:pt x="37849" y="294572"/>
                  </a:lnTo>
                  <a:lnTo>
                    <a:pt x="21653" y="338891"/>
                  </a:lnTo>
                  <a:lnTo>
                    <a:pt x="9785" y="385121"/>
                  </a:lnTo>
                  <a:lnTo>
                    <a:pt x="2486" y="433020"/>
                  </a:lnTo>
                  <a:lnTo>
                    <a:pt x="0" y="482346"/>
                  </a:lnTo>
                  <a:lnTo>
                    <a:pt x="2486" y="531671"/>
                  </a:lnTo>
                  <a:lnTo>
                    <a:pt x="9785" y="579570"/>
                  </a:lnTo>
                  <a:lnTo>
                    <a:pt x="21653" y="625800"/>
                  </a:lnTo>
                  <a:lnTo>
                    <a:pt x="37849" y="670119"/>
                  </a:lnTo>
                  <a:lnTo>
                    <a:pt x="58131" y="712284"/>
                  </a:lnTo>
                  <a:lnTo>
                    <a:pt x="82255" y="752053"/>
                  </a:lnTo>
                  <a:lnTo>
                    <a:pt x="109981" y="789185"/>
                  </a:lnTo>
                  <a:lnTo>
                    <a:pt x="141065" y="823436"/>
                  </a:lnTo>
                  <a:lnTo>
                    <a:pt x="175265" y="854564"/>
                  </a:lnTo>
                  <a:lnTo>
                    <a:pt x="212340" y="882329"/>
                  </a:lnTo>
                  <a:lnTo>
                    <a:pt x="252047" y="906486"/>
                  </a:lnTo>
                  <a:lnTo>
                    <a:pt x="294143" y="926794"/>
                  </a:lnTo>
                  <a:lnTo>
                    <a:pt x="338388" y="943011"/>
                  </a:lnTo>
                  <a:lnTo>
                    <a:pt x="384537" y="954894"/>
                  </a:lnTo>
                  <a:lnTo>
                    <a:pt x="432350" y="962202"/>
                  </a:lnTo>
                  <a:lnTo>
                    <a:pt x="481584" y="964692"/>
                  </a:lnTo>
                  <a:lnTo>
                    <a:pt x="530817" y="962202"/>
                  </a:lnTo>
                  <a:lnTo>
                    <a:pt x="578630" y="954894"/>
                  </a:lnTo>
                  <a:lnTo>
                    <a:pt x="624779" y="943011"/>
                  </a:lnTo>
                  <a:lnTo>
                    <a:pt x="669024" y="926794"/>
                  </a:lnTo>
                  <a:lnTo>
                    <a:pt x="711120" y="906486"/>
                  </a:lnTo>
                  <a:lnTo>
                    <a:pt x="750827" y="882329"/>
                  </a:lnTo>
                  <a:lnTo>
                    <a:pt x="787902" y="854564"/>
                  </a:lnTo>
                  <a:lnTo>
                    <a:pt x="822102" y="823436"/>
                  </a:lnTo>
                  <a:lnTo>
                    <a:pt x="853186" y="789185"/>
                  </a:lnTo>
                  <a:lnTo>
                    <a:pt x="880912" y="752053"/>
                  </a:lnTo>
                  <a:lnTo>
                    <a:pt x="905036" y="712284"/>
                  </a:lnTo>
                  <a:lnTo>
                    <a:pt x="925318" y="670119"/>
                  </a:lnTo>
                  <a:lnTo>
                    <a:pt x="941514" y="625800"/>
                  </a:lnTo>
                  <a:lnTo>
                    <a:pt x="953382" y="579570"/>
                  </a:lnTo>
                  <a:lnTo>
                    <a:pt x="960681" y="531671"/>
                  </a:lnTo>
                  <a:lnTo>
                    <a:pt x="963167" y="482346"/>
                  </a:lnTo>
                  <a:lnTo>
                    <a:pt x="960681" y="433020"/>
                  </a:lnTo>
                  <a:lnTo>
                    <a:pt x="953382" y="385121"/>
                  </a:lnTo>
                  <a:lnTo>
                    <a:pt x="941514" y="338891"/>
                  </a:lnTo>
                  <a:lnTo>
                    <a:pt x="925318" y="294572"/>
                  </a:lnTo>
                  <a:lnTo>
                    <a:pt x="905036" y="252407"/>
                  </a:lnTo>
                  <a:lnTo>
                    <a:pt x="880912" y="212638"/>
                  </a:lnTo>
                  <a:lnTo>
                    <a:pt x="853186" y="175506"/>
                  </a:lnTo>
                  <a:lnTo>
                    <a:pt x="822102" y="141255"/>
                  </a:lnTo>
                  <a:lnTo>
                    <a:pt x="787902" y="110127"/>
                  </a:lnTo>
                  <a:lnTo>
                    <a:pt x="750827" y="82362"/>
                  </a:lnTo>
                  <a:lnTo>
                    <a:pt x="711120" y="58205"/>
                  </a:lnTo>
                  <a:lnTo>
                    <a:pt x="669024" y="37897"/>
                  </a:lnTo>
                  <a:lnTo>
                    <a:pt x="624779" y="21680"/>
                  </a:lnTo>
                  <a:lnTo>
                    <a:pt x="578630" y="9797"/>
                  </a:lnTo>
                  <a:lnTo>
                    <a:pt x="530817" y="2489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54323" y="2479548"/>
              <a:ext cx="963294" cy="963294"/>
            </a:xfrm>
            <a:custGeom>
              <a:avLst/>
              <a:gdLst/>
              <a:ahLst/>
              <a:cxnLst/>
              <a:rect l="l" t="t" r="r" b="b"/>
              <a:pathLst>
                <a:path w="963295" h="963295">
                  <a:moveTo>
                    <a:pt x="963167" y="481583"/>
                  </a:moveTo>
                  <a:lnTo>
                    <a:pt x="960681" y="432350"/>
                  </a:lnTo>
                  <a:lnTo>
                    <a:pt x="953382" y="384537"/>
                  </a:lnTo>
                  <a:lnTo>
                    <a:pt x="941514" y="338388"/>
                  </a:lnTo>
                  <a:lnTo>
                    <a:pt x="925318" y="294143"/>
                  </a:lnTo>
                  <a:lnTo>
                    <a:pt x="905036" y="252047"/>
                  </a:lnTo>
                  <a:lnTo>
                    <a:pt x="880912" y="212340"/>
                  </a:lnTo>
                  <a:lnTo>
                    <a:pt x="853186" y="175265"/>
                  </a:lnTo>
                  <a:lnTo>
                    <a:pt x="822102" y="141065"/>
                  </a:lnTo>
                  <a:lnTo>
                    <a:pt x="787902" y="109981"/>
                  </a:lnTo>
                  <a:lnTo>
                    <a:pt x="750827" y="82255"/>
                  </a:lnTo>
                  <a:lnTo>
                    <a:pt x="711120" y="58131"/>
                  </a:lnTo>
                  <a:lnTo>
                    <a:pt x="669024" y="37849"/>
                  </a:lnTo>
                  <a:lnTo>
                    <a:pt x="624779" y="21653"/>
                  </a:lnTo>
                  <a:lnTo>
                    <a:pt x="578630" y="9785"/>
                  </a:lnTo>
                  <a:lnTo>
                    <a:pt x="530817" y="2486"/>
                  </a:lnTo>
                  <a:lnTo>
                    <a:pt x="481584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3"/>
                  </a:lnTo>
                  <a:lnTo>
                    <a:pt x="2486" y="530817"/>
                  </a:lnTo>
                  <a:lnTo>
                    <a:pt x="9785" y="578630"/>
                  </a:lnTo>
                  <a:lnTo>
                    <a:pt x="21653" y="624779"/>
                  </a:lnTo>
                  <a:lnTo>
                    <a:pt x="37849" y="669024"/>
                  </a:lnTo>
                  <a:lnTo>
                    <a:pt x="58131" y="711120"/>
                  </a:lnTo>
                  <a:lnTo>
                    <a:pt x="82255" y="750827"/>
                  </a:lnTo>
                  <a:lnTo>
                    <a:pt x="109981" y="787902"/>
                  </a:lnTo>
                  <a:lnTo>
                    <a:pt x="141065" y="822102"/>
                  </a:lnTo>
                  <a:lnTo>
                    <a:pt x="175265" y="853186"/>
                  </a:lnTo>
                  <a:lnTo>
                    <a:pt x="212340" y="880912"/>
                  </a:lnTo>
                  <a:lnTo>
                    <a:pt x="252047" y="905036"/>
                  </a:lnTo>
                  <a:lnTo>
                    <a:pt x="294143" y="925318"/>
                  </a:lnTo>
                  <a:lnTo>
                    <a:pt x="338388" y="941514"/>
                  </a:lnTo>
                  <a:lnTo>
                    <a:pt x="384537" y="953382"/>
                  </a:lnTo>
                  <a:lnTo>
                    <a:pt x="432350" y="960681"/>
                  </a:lnTo>
                  <a:lnTo>
                    <a:pt x="481584" y="963168"/>
                  </a:lnTo>
                  <a:lnTo>
                    <a:pt x="530817" y="960681"/>
                  </a:lnTo>
                  <a:lnTo>
                    <a:pt x="578630" y="953382"/>
                  </a:lnTo>
                  <a:lnTo>
                    <a:pt x="624779" y="941514"/>
                  </a:lnTo>
                  <a:lnTo>
                    <a:pt x="669024" y="925318"/>
                  </a:lnTo>
                  <a:lnTo>
                    <a:pt x="711120" y="905036"/>
                  </a:lnTo>
                  <a:lnTo>
                    <a:pt x="750827" y="880912"/>
                  </a:lnTo>
                  <a:lnTo>
                    <a:pt x="787902" y="853186"/>
                  </a:lnTo>
                  <a:lnTo>
                    <a:pt x="822102" y="822102"/>
                  </a:lnTo>
                  <a:lnTo>
                    <a:pt x="853186" y="787902"/>
                  </a:lnTo>
                  <a:lnTo>
                    <a:pt x="880912" y="750827"/>
                  </a:lnTo>
                  <a:lnTo>
                    <a:pt x="905036" y="711120"/>
                  </a:lnTo>
                  <a:lnTo>
                    <a:pt x="925318" y="669024"/>
                  </a:lnTo>
                  <a:lnTo>
                    <a:pt x="941514" y="624779"/>
                  </a:lnTo>
                  <a:lnTo>
                    <a:pt x="953382" y="578630"/>
                  </a:lnTo>
                  <a:lnTo>
                    <a:pt x="960681" y="530817"/>
                  </a:lnTo>
                  <a:lnTo>
                    <a:pt x="963167" y="481583"/>
                  </a:lnTo>
                  <a:close/>
                </a:path>
              </a:pathLst>
            </a:custGeom>
            <a:ln w="12192">
              <a:solidFill>
                <a:srgbClr val="F1F868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94638" y="3885502"/>
            <a:ext cx="1017228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spc="218" dirty="0">
                <a:latin typeface="Tahoma"/>
                <a:cs typeface="Tahoma"/>
              </a:rPr>
              <a:t>R</a:t>
            </a:r>
            <a:r>
              <a:rPr sz="2720" b="1" spc="224" dirty="0">
                <a:latin typeface="Tahoma"/>
                <a:cs typeface="Tahoma"/>
              </a:rPr>
              <a:t>ES</a:t>
            </a:r>
            <a:r>
              <a:rPr sz="2720" b="1" dirty="0">
                <a:latin typeface="Tahoma"/>
                <a:cs typeface="Tahoma"/>
              </a:rPr>
              <a:t>T</a:t>
            </a:r>
            <a:endParaRPr sz="272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04657" y="2586418"/>
            <a:ext cx="1654507" cy="1695956"/>
            <a:chOff x="6473952" y="1901951"/>
            <a:chExt cx="1216660" cy="1247140"/>
          </a:xfrm>
        </p:grpSpPr>
        <p:sp>
          <p:nvSpPr>
            <p:cNvPr id="15" name="object 15"/>
            <p:cNvSpPr/>
            <p:nvPr/>
          </p:nvSpPr>
          <p:spPr>
            <a:xfrm>
              <a:off x="6534912" y="1993391"/>
              <a:ext cx="1155700" cy="1155700"/>
            </a:xfrm>
            <a:custGeom>
              <a:avLst/>
              <a:gdLst/>
              <a:ahLst/>
              <a:cxnLst/>
              <a:rect l="l" t="t" r="r" b="b"/>
              <a:pathLst>
                <a:path w="1155700" h="1155700">
                  <a:moveTo>
                    <a:pt x="577596" y="0"/>
                  </a:moveTo>
                  <a:lnTo>
                    <a:pt x="530220" y="1914"/>
                  </a:lnTo>
                  <a:lnTo>
                    <a:pt x="483900" y="7559"/>
                  </a:lnTo>
                  <a:lnTo>
                    <a:pt x="438784" y="16784"/>
                  </a:lnTo>
                  <a:lnTo>
                    <a:pt x="395020" y="29443"/>
                  </a:lnTo>
                  <a:lnTo>
                    <a:pt x="352758" y="45386"/>
                  </a:lnTo>
                  <a:lnTo>
                    <a:pt x="312145" y="64465"/>
                  </a:lnTo>
                  <a:lnTo>
                    <a:pt x="273331" y="86530"/>
                  </a:lnTo>
                  <a:lnTo>
                    <a:pt x="236463" y="111434"/>
                  </a:lnTo>
                  <a:lnTo>
                    <a:pt x="201691" y="139028"/>
                  </a:lnTo>
                  <a:lnTo>
                    <a:pt x="169163" y="169163"/>
                  </a:lnTo>
                  <a:lnTo>
                    <a:pt x="139028" y="201691"/>
                  </a:lnTo>
                  <a:lnTo>
                    <a:pt x="111434" y="236463"/>
                  </a:lnTo>
                  <a:lnTo>
                    <a:pt x="86530" y="273331"/>
                  </a:lnTo>
                  <a:lnTo>
                    <a:pt x="64465" y="312145"/>
                  </a:lnTo>
                  <a:lnTo>
                    <a:pt x="45386" y="352758"/>
                  </a:lnTo>
                  <a:lnTo>
                    <a:pt x="29443" y="395020"/>
                  </a:lnTo>
                  <a:lnTo>
                    <a:pt x="16784" y="438784"/>
                  </a:lnTo>
                  <a:lnTo>
                    <a:pt x="7559" y="483900"/>
                  </a:lnTo>
                  <a:lnTo>
                    <a:pt x="1914" y="530220"/>
                  </a:lnTo>
                  <a:lnTo>
                    <a:pt x="0" y="577595"/>
                  </a:lnTo>
                  <a:lnTo>
                    <a:pt x="1914" y="624971"/>
                  </a:lnTo>
                  <a:lnTo>
                    <a:pt x="7559" y="671291"/>
                  </a:lnTo>
                  <a:lnTo>
                    <a:pt x="16784" y="716407"/>
                  </a:lnTo>
                  <a:lnTo>
                    <a:pt x="29443" y="760171"/>
                  </a:lnTo>
                  <a:lnTo>
                    <a:pt x="45386" y="802433"/>
                  </a:lnTo>
                  <a:lnTo>
                    <a:pt x="64465" y="843046"/>
                  </a:lnTo>
                  <a:lnTo>
                    <a:pt x="86530" y="881860"/>
                  </a:lnTo>
                  <a:lnTo>
                    <a:pt x="111434" y="918728"/>
                  </a:lnTo>
                  <a:lnTo>
                    <a:pt x="139028" y="953500"/>
                  </a:lnTo>
                  <a:lnTo>
                    <a:pt x="169163" y="986028"/>
                  </a:lnTo>
                  <a:lnTo>
                    <a:pt x="201691" y="1016163"/>
                  </a:lnTo>
                  <a:lnTo>
                    <a:pt x="236463" y="1043757"/>
                  </a:lnTo>
                  <a:lnTo>
                    <a:pt x="273331" y="1068661"/>
                  </a:lnTo>
                  <a:lnTo>
                    <a:pt x="312145" y="1090726"/>
                  </a:lnTo>
                  <a:lnTo>
                    <a:pt x="352758" y="1109805"/>
                  </a:lnTo>
                  <a:lnTo>
                    <a:pt x="395020" y="1125748"/>
                  </a:lnTo>
                  <a:lnTo>
                    <a:pt x="438784" y="1138407"/>
                  </a:lnTo>
                  <a:lnTo>
                    <a:pt x="483900" y="1147632"/>
                  </a:lnTo>
                  <a:lnTo>
                    <a:pt x="530220" y="1153277"/>
                  </a:lnTo>
                  <a:lnTo>
                    <a:pt x="577596" y="1155191"/>
                  </a:lnTo>
                  <a:lnTo>
                    <a:pt x="624971" y="1153277"/>
                  </a:lnTo>
                  <a:lnTo>
                    <a:pt x="671291" y="1147632"/>
                  </a:lnTo>
                  <a:lnTo>
                    <a:pt x="716407" y="1138407"/>
                  </a:lnTo>
                  <a:lnTo>
                    <a:pt x="760171" y="1125748"/>
                  </a:lnTo>
                  <a:lnTo>
                    <a:pt x="802433" y="1109805"/>
                  </a:lnTo>
                  <a:lnTo>
                    <a:pt x="843046" y="1090726"/>
                  </a:lnTo>
                  <a:lnTo>
                    <a:pt x="881860" y="1068661"/>
                  </a:lnTo>
                  <a:lnTo>
                    <a:pt x="918728" y="1043757"/>
                  </a:lnTo>
                  <a:lnTo>
                    <a:pt x="953500" y="1016163"/>
                  </a:lnTo>
                  <a:lnTo>
                    <a:pt x="986028" y="986028"/>
                  </a:lnTo>
                  <a:lnTo>
                    <a:pt x="1016163" y="953500"/>
                  </a:lnTo>
                  <a:lnTo>
                    <a:pt x="1043757" y="918728"/>
                  </a:lnTo>
                  <a:lnTo>
                    <a:pt x="1068661" y="881860"/>
                  </a:lnTo>
                  <a:lnTo>
                    <a:pt x="1090726" y="843046"/>
                  </a:lnTo>
                  <a:lnTo>
                    <a:pt x="1109805" y="802433"/>
                  </a:lnTo>
                  <a:lnTo>
                    <a:pt x="1125748" y="760171"/>
                  </a:lnTo>
                  <a:lnTo>
                    <a:pt x="1138407" y="716407"/>
                  </a:lnTo>
                  <a:lnTo>
                    <a:pt x="1147632" y="671291"/>
                  </a:lnTo>
                  <a:lnTo>
                    <a:pt x="1153277" y="624971"/>
                  </a:lnTo>
                  <a:lnTo>
                    <a:pt x="1155192" y="577595"/>
                  </a:lnTo>
                  <a:lnTo>
                    <a:pt x="1153277" y="530220"/>
                  </a:lnTo>
                  <a:lnTo>
                    <a:pt x="1147632" y="483900"/>
                  </a:lnTo>
                  <a:lnTo>
                    <a:pt x="1138407" y="438784"/>
                  </a:lnTo>
                  <a:lnTo>
                    <a:pt x="1125748" y="395020"/>
                  </a:lnTo>
                  <a:lnTo>
                    <a:pt x="1109805" y="352758"/>
                  </a:lnTo>
                  <a:lnTo>
                    <a:pt x="1090726" y="312145"/>
                  </a:lnTo>
                  <a:lnTo>
                    <a:pt x="1068661" y="273331"/>
                  </a:lnTo>
                  <a:lnTo>
                    <a:pt x="1043757" y="236463"/>
                  </a:lnTo>
                  <a:lnTo>
                    <a:pt x="1016163" y="201691"/>
                  </a:lnTo>
                  <a:lnTo>
                    <a:pt x="986028" y="169163"/>
                  </a:lnTo>
                  <a:lnTo>
                    <a:pt x="953500" y="139028"/>
                  </a:lnTo>
                  <a:lnTo>
                    <a:pt x="918728" y="111434"/>
                  </a:lnTo>
                  <a:lnTo>
                    <a:pt x="881860" y="86530"/>
                  </a:lnTo>
                  <a:lnTo>
                    <a:pt x="843046" y="64465"/>
                  </a:lnTo>
                  <a:lnTo>
                    <a:pt x="802433" y="45386"/>
                  </a:lnTo>
                  <a:lnTo>
                    <a:pt x="760171" y="29443"/>
                  </a:lnTo>
                  <a:lnTo>
                    <a:pt x="716407" y="16784"/>
                  </a:lnTo>
                  <a:lnTo>
                    <a:pt x="671291" y="7559"/>
                  </a:lnTo>
                  <a:lnTo>
                    <a:pt x="624971" y="1914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480048" y="1908047"/>
              <a:ext cx="1155700" cy="1155700"/>
            </a:xfrm>
            <a:custGeom>
              <a:avLst/>
              <a:gdLst/>
              <a:ahLst/>
              <a:cxnLst/>
              <a:rect l="l" t="t" r="r" b="b"/>
              <a:pathLst>
                <a:path w="1155700" h="1155700">
                  <a:moveTo>
                    <a:pt x="1155192" y="577595"/>
                  </a:moveTo>
                  <a:lnTo>
                    <a:pt x="1153277" y="530220"/>
                  </a:lnTo>
                  <a:lnTo>
                    <a:pt x="1147632" y="483900"/>
                  </a:lnTo>
                  <a:lnTo>
                    <a:pt x="1138407" y="438784"/>
                  </a:lnTo>
                  <a:lnTo>
                    <a:pt x="1125748" y="395020"/>
                  </a:lnTo>
                  <a:lnTo>
                    <a:pt x="1109805" y="352758"/>
                  </a:lnTo>
                  <a:lnTo>
                    <a:pt x="1090726" y="312145"/>
                  </a:lnTo>
                  <a:lnTo>
                    <a:pt x="1068661" y="273331"/>
                  </a:lnTo>
                  <a:lnTo>
                    <a:pt x="1043757" y="236463"/>
                  </a:lnTo>
                  <a:lnTo>
                    <a:pt x="1016163" y="201691"/>
                  </a:lnTo>
                  <a:lnTo>
                    <a:pt x="986028" y="169163"/>
                  </a:lnTo>
                  <a:lnTo>
                    <a:pt x="953500" y="139028"/>
                  </a:lnTo>
                  <a:lnTo>
                    <a:pt x="918728" y="111434"/>
                  </a:lnTo>
                  <a:lnTo>
                    <a:pt x="881860" y="86530"/>
                  </a:lnTo>
                  <a:lnTo>
                    <a:pt x="843046" y="64465"/>
                  </a:lnTo>
                  <a:lnTo>
                    <a:pt x="802433" y="45386"/>
                  </a:lnTo>
                  <a:lnTo>
                    <a:pt x="760171" y="29443"/>
                  </a:lnTo>
                  <a:lnTo>
                    <a:pt x="716407" y="16784"/>
                  </a:lnTo>
                  <a:lnTo>
                    <a:pt x="671291" y="7559"/>
                  </a:lnTo>
                  <a:lnTo>
                    <a:pt x="624971" y="1914"/>
                  </a:lnTo>
                  <a:lnTo>
                    <a:pt x="577596" y="0"/>
                  </a:lnTo>
                  <a:lnTo>
                    <a:pt x="530220" y="1914"/>
                  </a:lnTo>
                  <a:lnTo>
                    <a:pt x="483900" y="7559"/>
                  </a:lnTo>
                  <a:lnTo>
                    <a:pt x="438784" y="16784"/>
                  </a:lnTo>
                  <a:lnTo>
                    <a:pt x="395020" y="29443"/>
                  </a:lnTo>
                  <a:lnTo>
                    <a:pt x="352758" y="45386"/>
                  </a:lnTo>
                  <a:lnTo>
                    <a:pt x="312145" y="64465"/>
                  </a:lnTo>
                  <a:lnTo>
                    <a:pt x="273331" y="86530"/>
                  </a:lnTo>
                  <a:lnTo>
                    <a:pt x="236463" y="111434"/>
                  </a:lnTo>
                  <a:lnTo>
                    <a:pt x="201691" y="139028"/>
                  </a:lnTo>
                  <a:lnTo>
                    <a:pt x="169163" y="169163"/>
                  </a:lnTo>
                  <a:lnTo>
                    <a:pt x="139028" y="201691"/>
                  </a:lnTo>
                  <a:lnTo>
                    <a:pt x="111434" y="236463"/>
                  </a:lnTo>
                  <a:lnTo>
                    <a:pt x="86530" y="273331"/>
                  </a:lnTo>
                  <a:lnTo>
                    <a:pt x="64465" y="312145"/>
                  </a:lnTo>
                  <a:lnTo>
                    <a:pt x="45386" y="352758"/>
                  </a:lnTo>
                  <a:lnTo>
                    <a:pt x="29443" y="395020"/>
                  </a:lnTo>
                  <a:lnTo>
                    <a:pt x="16784" y="438784"/>
                  </a:lnTo>
                  <a:lnTo>
                    <a:pt x="7559" y="483900"/>
                  </a:lnTo>
                  <a:lnTo>
                    <a:pt x="1914" y="530220"/>
                  </a:lnTo>
                  <a:lnTo>
                    <a:pt x="0" y="577595"/>
                  </a:lnTo>
                  <a:lnTo>
                    <a:pt x="1914" y="624971"/>
                  </a:lnTo>
                  <a:lnTo>
                    <a:pt x="7559" y="671291"/>
                  </a:lnTo>
                  <a:lnTo>
                    <a:pt x="16784" y="716407"/>
                  </a:lnTo>
                  <a:lnTo>
                    <a:pt x="29443" y="760171"/>
                  </a:lnTo>
                  <a:lnTo>
                    <a:pt x="45386" y="802433"/>
                  </a:lnTo>
                  <a:lnTo>
                    <a:pt x="64465" y="843046"/>
                  </a:lnTo>
                  <a:lnTo>
                    <a:pt x="86530" y="881860"/>
                  </a:lnTo>
                  <a:lnTo>
                    <a:pt x="111434" y="918728"/>
                  </a:lnTo>
                  <a:lnTo>
                    <a:pt x="139028" y="953500"/>
                  </a:lnTo>
                  <a:lnTo>
                    <a:pt x="169163" y="986028"/>
                  </a:lnTo>
                  <a:lnTo>
                    <a:pt x="201691" y="1016163"/>
                  </a:lnTo>
                  <a:lnTo>
                    <a:pt x="236463" y="1043757"/>
                  </a:lnTo>
                  <a:lnTo>
                    <a:pt x="273331" y="1068661"/>
                  </a:lnTo>
                  <a:lnTo>
                    <a:pt x="312145" y="1090726"/>
                  </a:lnTo>
                  <a:lnTo>
                    <a:pt x="352758" y="1109805"/>
                  </a:lnTo>
                  <a:lnTo>
                    <a:pt x="395020" y="1125748"/>
                  </a:lnTo>
                  <a:lnTo>
                    <a:pt x="438784" y="1138407"/>
                  </a:lnTo>
                  <a:lnTo>
                    <a:pt x="483900" y="1147632"/>
                  </a:lnTo>
                  <a:lnTo>
                    <a:pt x="530220" y="1153277"/>
                  </a:lnTo>
                  <a:lnTo>
                    <a:pt x="577596" y="1155191"/>
                  </a:lnTo>
                  <a:lnTo>
                    <a:pt x="624971" y="1153277"/>
                  </a:lnTo>
                  <a:lnTo>
                    <a:pt x="671291" y="1147632"/>
                  </a:lnTo>
                  <a:lnTo>
                    <a:pt x="716407" y="1138407"/>
                  </a:lnTo>
                  <a:lnTo>
                    <a:pt x="760171" y="1125748"/>
                  </a:lnTo>
                  <a:lnTo>
                    <a:pt x="802433" y="1109805"/>
                  </a:lnTo>
                  <a:lnTo>
                    <a:pt x="843046" y="1090726"/>
                  </a:lnTo>
                  <a:lnTo>
                    <a:pt x="881860" y="1068661"/>
                  </a:lnTo>
                  <a:lnTo>
                    <a:pt x="918728" y="1043757"/>
                  </a:lnTo>
                  <a:lnTo>
                    <a:pt x="953500" y="1016163"/>
                  </a:lnTo>
                  <a:lnTo>
                    <a:pt x="986028" y="986028"/>
                  </a:lnTo>
                  <a:lnTo>
                    <a:pt x="1016163" y="953500"/>
                  </a:lnTo>
                  <a:lnTo>
                    <a:pt x="1043757" y="918728"/>
                  </a:lnTo>
                  <a:lnTo>
                    <a:pt x="1068661" y="881860"/>
                  </a:lnTo>
                  <a:lnTo>
                    <a:pt x="1090726" y="843046"/>
                  </a:lnTo>
                  <a:lnTo>
                    <a:pt x="1109805" y="802433"/>
                  </a:lnTo>
                  <a:lnTo>
                    <a:pt x="1125748" y="760171"/>
                  </a:lnTo>
                  <a:lnTo>
                    <a:pt x="1138407" y="716407"/>
                  </a:lnTo>
                  <a:lnTo>
                    <a:pt x="1147632" y="671291"/>
                  </a:lnTo>
                  <a:lnTo>
                    <a:pt x="1153277" y="624971"/>
                  </a:lnTo>
                  <a:lnTo>
                    <a:pt x="1155192" y="577595"/>
                  </a:lnTo>
                  <a:close/>
                </a:path>
              </a:pathLst>
            </a:custGeom>
            <a:ln w="12192">
              <a:solidFill>
                <a:srgbClr val="12CA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06298" y="2239581"/>
              <a:ext cx="572770" cy="644525"/>
            </a:xfrm>
            <a:custGeom>
              <a:avLst/>
              <a:gdLst/>
              <a:ahLst/>
              <a:cxnLst/>
              <a:rect l="l" t="t" r="r" b="b"/>
              <a:pathLst>
                <a:path w="572770" h="644525">
                  <a:moveTo>
                    <a:pt x="572731" y="182727"/>
                  </a:moveTo>
                  <a:lnTo>
                    <a:pt x="565492" y="161112"/>
                  </a:lnTo>
                  <a:lnTo>
                    <a:pt x="550367" y="144005"/>
                  </a:lnTo>
                  <a:lnTo>
                    <a:pt x="530567" y="134340"/>
                  </a:lnTo>
                  <a:lnTo>
                    <a:pt x="508609" y="132803"/>
                  </a:lnTo>
                  <a:lnTo>
                    <a:pt x="501802" y="135089"/>
                  </a:lnTo>
                  <a:lnTo>
                    <a:pt x="501802" y="245376"/>
                  </a:lnTo>
                  <a:lnTo>
                    <a:pt x="501802" y="399046"/>
                  </a:lnTo>
                  <a:lnTo>
                    <a:pt x="500634" y="399122"/>
                  </a:lnTo>
                  <a:lnTo>
                    <a:pt x="499668" y="399592"/>
                  </a:lnTo>
                  <a:lnTo>
                    <a:pt x="476351" y="359219"/>
                  </a:lnTo>
                  <a:lnTo>
                    <a:pt x="476351" y="413854"/>
                  </a:lnTo>
                  <a:lnTo>
                    <a:pt x="465759" y="425881"/>
                  </a:lnTo>
                  <a:lnTo>
                    <a:pt x="461213" y="439470"/>
                  </a:lnTo>
                  <a:lnTo>
                    <a:pt x="461213" y="471868"/>
                  </a:lnTo>
                  <a:lnTo>
                    <a:pt x="328447" y="548525"/>
                  </a:lnTo>
                  <a:lnTo>
                    <a:pt x="326999" y="546366"/>
                  </a:lnTo>
                  <a:lnTo>
                    <a:pt x="308749" y="534060"/>
                  </a:lnTo>
                  <a:lnTo>
                    <a:pt x="286372" y="529551"/>
                  </a:lnTo>
                  <a:lnTo>
                    <a:pt x="263994" y="534060"/>
                  </a:lnTo>
                  <a:lnTo>
                    <a:pt x="245732" y="546366"/>
                  </a:lnTo>
                  <a:lnTo>
                    <a:pt x="245148" y="547230"/>
                  </a:lnTo>
                  <a:lnTo>
                    <a:pt x="112179" y="470471"/>
                  </a:lnTo>
                  <a:lnTo>
                    <a:pt x="112674" y="469455"/>
                  </a:lnTo>
                  <a:lnTo>
                    <a:pt x="112750" y="468337"/>
                  </a:lnTo>
                  <a:lnTo>
                    <a:pt x="459981" y="468337"/>
                  </a:lnTo>
                  <a:lnTo>
                    <a:pt x="460070" y="469506"/>
                  </a:lnTo>
                  <a:lnTo>
                    <a:pt x="461213" y="471868"/>
                  </a:lnTo>
                  <a:lnTo>
                    <a:pt x="461213" y="439470"/>
                  </a:lnTo>
                  <a:lnTo>
                    <a:pt x="460692" y="441020"/>
                  </a:lnTo>
                  <a:lnTo>
                    <a:pt x="112039" y="441020"/>
                  </a:lnTo>
                  <a:lnTo>
                    <a:pt x="106972" y="425881"/>
                  </a:lnTo>
                  <a:lnTo>
                    <a:pt x="96380" y="413918"/>
                  </a:lnTo>
                  <a:lnTo>
                    <a:pt x="270865" y="111760"/>
                  </a:lnTo>
                  <a:lnTo>
                    <a:pt x="286372" y="114871"/>
                  </a:lnTo>
                  <a:lnTo>
                    <a:pt x="301891" y="111747"/>
                  </a:lnTo>
                  <a:lnTo>
                    <a:pt x="476351" y="413854"/>
                  </a:lnTo>
                  <a:lnTo>
                    <a:pt x="476351" y="359219"/>
                  </a:lnTo>
                  <a:lnTo>
                    <a:pt x="325945" y="98767"/>
                  </a:lnTo>
                  <a:lnTo>
                    <a:pt x="326999" y="98056"/>
                  </a:lnTo>
                  <a:lnTo>
                    <a:pt x="327469" y="97358"/>
                  </a:lnTo>
                  <a:lnTo>
                    <a:pt x="460590" y="174205"/>
                  </a:lnTo>
                  <a:lnTo>
                    <a:pt x="460222" y="174967"/>
                  </a:lnTo>
                  <a:lnTo>
                    <a:pt x="458685" y="196926"/>
                  </a:lnTo>
                  <a:lnTo>
                    <a:pt x="465924" y="218541"/>
                  </a:lnTo>
                  <a:lnTo>
                    <a:pt x="480999" y="235648"/>
                  </a:lnTo>
                  <a:lnTo>
                    <a:pt x="500799" y="245300"/>
                  </a:lnTo>
                  <a:lnTo>
                    <a:pt x="501802" y="245376"/>
                  </a:lnTo>
                  <a:lnTo>
                    <a:pt x="501802" y="135089"/>
                  </a:lnTo>
                  <a:lnTo>
                    <a:pt x="486994" y="140042"/>
                  </a:lnTo>
                  <a:lnTo>
                    <a:pt x="474789" y="150850"/>
                  </a:lnTo>
                  <a:lnTo>
                    <a:pt x="340588" y="73393"/>
                  </a:lnTo>
                  <a:lnTo>
                    <a:pt x="339305" y="35064"/>
                  </a:lnTo>
                  <a:lnTo>
                    <a:pt x="308749" y="4508"/>
                  </a:lnTo>
                  <a:lnTo>
                    <a:pt x="286372" y="0"/>
                  </a:lnTo>
                  <a:lnTo>
                    <a:pt x="263994" y="4508"/>
                  </a:lnTo>
                  <a:lnTo>
                    <a:pt x="246811" y="16090"/>
                  </a:lnTo>
                  <a:lnTo>
                    <a:pt x="246811" y="98793"/>
                  </a:lnTo>
                  <a:lnTo>
                    <a:pt x="73075" y="399630"/>
                  </a:lnTo>
                  <a:lnTo>
                    <a:pt x="72047" y="399122"/>
                  </a:lnTo>
                  <a:lnTo>
                    <a:pt x="70929" y="399046"/>
                  </a:lnTo>
                  <a:lnTo>
                    <a:pt x="70929" y="245376"/>
                  </a:lnTo>
                  <a:lnTo>
                    <a:pt x="71945" y="245300"/>
                  </a:lnTo>
                  <a:lnTo>
                    <a:pt x="91744" y="235648"/>
                  </a:lnTo>
                  <a:lnTo>
                    <a:pt x="106807" y="218541"/>
                  </a:lnTo>
                  <a:lnTo>
                    <a:pt x="114046" y="196926"/>
                  </a:lnTo>
                  <a:lnTo>
                    <a:pt x="112509" y="174967"/>
                  </a:lnTo>
                  <a:lnTo>
                    <a:pt x="112090" y="174117"/>
                  </a:lnTo>
                  <a:lnTo>
                    <a:pt x="245198" y="97282"/>
                  </a:lnTo>
                  <a:lnTo>
                    <a:pt x="245732" y="98056"/>
                  </a:lnTo>
                  <a:lnTo>
                    <a:pt x="246811" y="98793"/>
                  </a:lnTo>
                  <a:lnTo>
                    <a:pt x="246811" y="16090"/>
                  </a:lnTo>
                  <a:lnTo>
                    <a:pt x="245732" y="16814"/>
                  </a:lnTo>
                  <a:lnTo>
                    <a:pt x="233438" y="35064"/>
                  </a:lnTo>
                  <a:lnTo>
                    <a:pt x="228930" y="57429"/>
                  </a:lnTo>
                  <a:lnTo>
                    <a:pt x="232117" y="73291"/>
                  </a:lnTo>
                  <a:lnTo>
                    <a:pt x="97866" y="150787"/>
                  </a:lnTo>
                  <a:lnTo>
                    <a:pt x="85750" y="140042"/>
                  </a:lnTo>
                  <a:lnTo>
                    <a:pt x="64109" y="132803"/>
                  </a:lnTo>
                  <a:lnTo>
                    <a:pt x="42113" y="134340"/>
                  </a:lnTo>
                  <a:lnTo>
                    <a:pt x="22301" y="144005"/>
                  </a:lnTo>
                  <a:lnTo>
                    <a:pt x="7239" y="161112"/>
                  </a:lnTo>
                  <a:lnTo>
                    <a:pt x="0" y="182740"/>
                  </a:lnTo>
                  <a:lnTo>
                    <a:pt x="1536" y="204736"/>
                  </a:lnTo>
                  <a:lnTo>
                    <a:pt x="11201" y="224536"/>
                  </a:lnTo>
                  <a:lnTo>
                    <a:pt x="28308" y="239598"/>
                  </a:lnTo>
                  <a:lnTo>
                    <a:pt x="43611" y="244729"/>
                  </a:lnTo>
                  <a:lnTo>
                    <a:pt x="43611" y="399757"/>
                  </a:lnTo>
                  <a:lnTo>
                    <a:pt x="28473" y="404825"/>
                  </a:lnTo>
                  <a:lnTo>
                    <a:pt x="11366" y="419950"/>
                  </a:lnTo>
                  <a:lnTo>
                    <a:pt x="1701" y="439750"/>
                  </a:lnTo>
                  <a:lnTo>
                    <a:pt x="165" y="461695"/>
                  </a:lnTo>
                  <a:lnTo>
                    <a:pt x="7404" y="483311"/>
                  </a:lnTo>
                  <a:lnTo>
                    <a:pt x="22453" y="500418"/>
                  </a:lnTo>
                  <a:lnTo>
                    <a:pt x="42214" y="510070"/>
                  </a:lnTo>
                  <a:lnTo>
                    <a:pt x="64198" y="511619"/>
                  </a:lnTo>
                  <a:lnTo>
                    <a:pt x="85915" y="504380"/>
                  </a:lnTo>
                  <a:lnTo>
                    <a:pt x="97904" y="493776"/>
                  </a:lnTo>
                  <a:lnTo>
                    <a:pt x="232105" y="571233"/>
                  </a:lnTo>
                  <a:lnTo>
                    <a:pt x="233438" y="609358"/>
                  </a:lnTo>
                  <a:lnTo>
                    <a:pt x="263994" y="639914"/>
                  </a:lnTo>
                  <a:lnTo>
                    <a:pt x="286372" y="644423"/>
                  </a:lnTo>
                  <a:lnTo>
                    <a:pt x="308749" y="639889"/>
                  </a:lnTo>
                  <a:lnTo>
                    <a:pt x="326999" y="627545"/>
                  </a:lnTo>
                  <a:lnTo>
                    <a:pt x="339305" y="609295"/>
                  </a:lnTo>
                  <a:lnTo>
                    <a:pt x="343814" y="586981"/>
                  </a:lnTo>
                  <a:lnTo>
                    <a:pt x="340233" y="569290"/>
                  </a:lnTo>
                  <a:lnTo>
                    <a:pt x="473290" y="492467"/>
                  </a:lnTo>
                  <a:lnTo>
                    <a:pt x="486829" y="504380"/>
                  </a:lnTo>
                  <a:lnTo>
                    <a:pt x="508469" y="511619"/>
                  </a:lnTo>
                  <a:lnTo>
                    <a:pt x="530466" y="510070"/>
                  </a:lnTo>
                  <a:lnTo>
                    <a:pt x="550265" y="500418"/>
                  </a:lnTo>
                  <a:lnTo>
                    <a:pt x="565340" y="483311"/>
                  </a:lnTo>
                  <a:lnTo>
                    <a:pt x="572668" y="461695"/>
                  </a:lnTo>
                  <a:lnTo>
                    <a:pt x="571157" y="439750"/>
                  </a:lnTo>
                  <a:lnTo>
                    <a:pt x="561467" y="419950"/>
                  </a:lnTo>
                  <a:lnTo>
                    <a:pt x="544271" y="404825"/>
                  </a:lnTo>
                  <a:lnTo>
                    <a:pt x="529120" y="399757"/>
                  </a:lnTo>
                  <a:lnTo>
                    <a:pt x="529120" y="244729"/>
                  </a:lnTo>
                  <a:lnTo>
                    <a:pt x="544436" y="239598"/>
                  </a:lnTo>
                  <a:lnTo>
                    <a:pt x="561543" y="224472"/>
                  </a:lnTo>
                  <a:lnTo>
                    <a:pt x="571195" y="204673"/>
                  </a:lnTo>
                  <a:lnTo>
                    <a:pt x="572731" y="182727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065" y="1193666"/>
            <a:ext cx="3327149" cy="4322150"/>
          </a:xfrm>
          <a:prstGeom prst="rect">
            <a:avLst/>
          </a:prstGeom>
        </p:spPr>
        <p:txBody>
          <a:bodyPr vert="horz" wrap="square" lIns="0" tIns="223652" rIns="0" bIns="0" rtlCol="0">
            <a:spAutoFit/>
          </a:bodyPr>
          <a:lstStyle/>
          <a:p>
            <a:pPr marL="17271">
              <a:spcBef>
                <a:spcPts val="1761"/>
              </a:spcBef>
            </a:pPr>
            <a:r>
              <a:rPr sz="2720" spc="48" dirty="0">
                <a:latin typeface="Tahoma"/>
                <a:cs typeface="Tahoma"/>
              </a:rPr>
              <a:t>Coupling</a:t>
            </a:r>
            <a:endParaRPr sz="2720" dirty="0">
              <a:latin typeface="Tahoma"/>
              <a:cs typeface="Tahoma"/>
            </a:endParaRPr>
          </a:p>
          <a:p>
            <a:pPr marL="17271">
              <a:spcBef>
                <a:spcPts val="1632"/>
              </a:spcBef>
            </a:pPr>
            <a:r>
              <a:rPr sz="2720" spc="54" dirty="0">
                <a:latin typeface="Tahoma"/>
                <a:cs typeface="Tahoma"/>
              </a:rPr>
              <a:t>Chattiness</a:t>
            </a:r>
            <a:endParaRPr sz="2720" dirty="0">
              <a:latin typeface="Tahoma"/>
              <a:cs typeface="Tahoma"/>
            </a:endParaRPr>
          </a:p>
          <a:p>
            <a:pPr marL="17271" marR="6908">
              <a:lnSpc>
                <a:spcPct val="150000"/>
              </a:lnSpc>
            </a:pPr>
            <a:r>
              <a:rPr sz="2720" spc="48" dirty="0">
                <a:latin typeface="Tahoma"/>
                <a:cs typeface="Tahoma"/>
              </a:rPr>
              <a:t>Client</a:t>
            </a:r>
            <a:r>
              <a:rPr sz="2720" spc="136" dirty="0">
                <a:latin typeface="Tahoma"/>
                <a:cs typeface="Tahoma"/>
              </a:rPr>
              <a:t> </a:t>
            </a:r>
            <a:r>
              <a:rPr sz="2720" spc="48" dirty="0">
                <a:latin typeface="Tahoma"/>
                <a:cs typeface="Tahoma"/>
              </a:rPr>
              <a:t>complexity </a:t>
            </a:r>
            <a:r>
              <a:rPr sz="2720" spc="54" dirty="0">
                <a:latin typeface="Tahoma"/>
                <a:cs typeface="Tahoma"/>
              </a:rPr>
              <a:t> </a:t>
            </a:r>
            <a:r>
              <a:rPr sz="2720" spc="48" dirty="0">
                <a:latin typeface="Tahoma"/>
                <a:cs typeface="Tahoma"/>
              </a:rPr>
              <a:t>Cognitive</a:t>
            </a:r>
            <a:r>
              <a:rPr sz="2720" spc="102" dirty="0">
                <a:latin typeface="Tahoma"/>
                <a:cs typeface="Tahoma"/>
              </a:rPr>
              <a:t> </a:t>
            </a:r>
            <a:r>
              <a:rPr sz="2720" spc="48" dirty="0">
                <a:latin typeface="Tahoma"/>
                <a:cs typeface="Tahoma"/>
              </a:rPr>
              <a:t>complexity </a:t>
            </a:r>
            <a:r>
              <a:rPr sz="2720" spc="-830" dirty="0">
                <a:latin typeface="Tahoma"/>
                <a:cs typeface="Tahoma"/>
              </a:rPr>
              <a:t> </a:t>
            </a:r>
            <a:r>
              <a:rPr sz="2720" spc="48" dirty="0">
                <a:latin typeface="Tahoma"/>
                <a:cs typeface="Tahoma"/>
              </a:rPr>
              <a:t>Caching </a:t>
            </a:r>
            <a:r>
              <a:rPr sz="2720" spc="54" dirty="0">
                <a:latin typeface="Tahoma"/>
                <a:cs typeface="Tahoma"/>
              </a:rPr>
              <a:t> </a:t>
            </a:r>
            <a:r>
              <a:rPr sz="2720" spc="48" dirty="0">
                <a:latin typeface="Tahoma"/>
                <a:cs typeface="Tahoma"/>
              </a:rPr>
              <a:t>Discoverability </a:t>
            </a:r>
            <a:r>
              <a:rPr sz="2720" spc="54" dirty="0">
                <a:latin typeface="Tahoma"/>
                <a:cs typeface="Tahoma"/>
              </a:rPr>
              <a:t> </a:t>
            </a:r>
            <a:r>
              <a:rPr sz="2720" spc="41" dirty="0">
                <a:latin typeface="Tahoma"/>
                <a:cs typeface="Tahoma"/>
              </a:rPr>
              <a:t>Versioning</a:t>
            </a:r>
            <a:endParaRPr sz="272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7356" y="2915249"/>
            <a:ext cx="4096546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170" dirty="0">
                <a:latin typeface="Tahoma"/>
                <a:cs typeface="Tahoma"/>
              </a:rPr>
              <a:t>MANY</a:t>
            </a:r>
            <a:r>
              <a:rPr sz="3536" spc="435" dirty="0">
                <a:latin typeface="Tahoma"/>
                <a:cs typeface="Tahoma"/>
              </a:rPr>
              <a:t> </a:t>
            </a:r>
            <a:r>
              <a:rPr sz="3536" spc="184" dirty="0">
                <a:latin typeface="Tahoma"/>
                <a:cs typeface="Tahoma"/>
              </a:rPr>
              <a:t>DESIGN </a:t>
            </a:r>
            <a:r>
              <a:rPr sz="3536" spc="190" dirty="0">
                <a:latin typeface="Tahoma"/>
                <a:cs typeface="Tahoma"/>
              </a:rPr>
              <a:t> </a:t>
            </a:r>
            <a:r>
              <a:rPr sz="3536" spc="218" dirty="0">
                <a:latin typeface="Tahoma"/>
                <a:cs typeface="Tahoma"/>
              </a:rPr>
              <a:t>C</a:t>
            </a:r>
            <a:r>
              <a:rPr sz="3536" spc="224" dirty="0">
                <a:latin typeface="Tahoma"/>
                <a:cs typeface="Tahoma"/>
              </a:rPr>
              <a:t>ONS</a:t>
            </a:r>
            <a:r>
              <a:rPr sz="3536" spc="218" dirty="0">
                <a:latin typeface="Tahoma"/>
                <a:cs typeface="Tahoma"/>
              </a:rPr>
              <a:t>ID</a:t>
            </a:r>
            <a:r>
              <a:rPr sz="3536" spc="224" dirty="0">
                <a:latin typeface="Tahoma"/>
                <a:cs typeface="Tahoma"/>
              </a:rPr>
              <a:t>ER</a:t>
            </a:r>
            <a:r>
              <a:rPr sz="3536" spc="20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T</a:t>
            </a:r>
            <a:r>
              <a:rPr sz="3536" spc="218" dirty="0">
                <a:latin typeface="Tahoma"/>
                <a:cs typeface="Tahoma"/>
              </a:rPr>
              <a:t>I</a:t>
            </a:r>
            <a:r>
              <a:rPr sz="3536" spc="224" dirty="0">
                <a:latin typeface="Tahoma"/>
                <a:cs typeface="Tahoma"/>
              </a:rPr>
              <a:t>ON</a:t>
            </a:r>
            <a:r>
              <a:rPr sz="3536" dirty="0">
                <a:latin typeface="Tahoma"/>
                <a:cs typeface="Tahoma"/>
              </a:rPr>
              <a:t>S</a:t>
            </a:r>
            <a:endParaRPr sz="3536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3507" y="3902951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34" y="31593"/>
                </a:lnTo>
                <a:lnTo>
                  <a:pt x="24443" y="31593"/>
                </a:lnTo>
                <a:lnTo>
                  <a:pt x="31478" y="24521"/>
                </a:lnTo>
                <a:lnTo>
                  <a:pt x="31478" y="7072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5393507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478" y="24516"/>
                </a:lnTo>
                <a:lnTo>
                  <a:pt x="31478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5393507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478" y="24516"/>
                </a:lnTo>
                <a:lnTo>
                  <a:pt x="31478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5393507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94"/>
                </a:lnTo>
                <a:lnTo>
                  <a:pt x="24443" y="31594"/>
                </a:lnTo>
                <a:lnTo>
                  <a:pt x="31478" y="24516"/>
                </a:lnTo>
                <a:lnTo>
                  <a:pt x="31478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5693869" y="3902951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34" y="31593"/>
                </a:lnTo>
                <a:lnTo>
                  <a:pt x="24443" y="31593"/>
                </a:lnTo>
                <a:lnTo>
                  <a:pt x="31565" y="24521"/>
                </a:lnTo>
                <a:lnTo>
                  <a:pt x="31565" y="7072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569386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569386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5693867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94"/>
                </a:lnTo>
                <a:lnTo>
                  <a:pt x="24443" y="31594"/>
                </a:lnTo>
                <a:lnTo>
                  <a:pt x="31565" y="24516"/>
                </a:lnTo>
                <a:lnTo>
                  <a:pt x="31565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5994230" y="3902951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34" y="31593"/>
                </a:lnTo>
                <a:lnTo>
                  <a:pt x="24531" y="31593"/>
                </a:lnTo>
                <a:lnTo>
                  <a:pt x="31565" y="24521"/>
                </a:lnTo>
                <a:lnTo>
                  <a:pt x="31565" y="7072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5994230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531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5994230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531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5994230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94"/>
                </a:lnTo>
                <a:lnTo>
                  <a:pt x="24531" y="31594"/>
                </a:lnTo>
                <a:lnTo>
                  <a:pt x="31565" y="24516"/>
                </a:lnTo>
                <a:lnTo>
                  <a:pt x="31565" y="7068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16" name="object 16"/>
          <p:cNvGrpSpPr/>
          <p:nvPr/>
        </p:nvGrpSpPr>
        <p:grpSpPr>
          <a:xfrm>
            <a:off x="6276956" y="-1"/>
            <a:ext cx="3587932" cy="7020431"/>
            <a:chOff x="4615179" y="0"/>
            <a:chExt cx="2638425" cy="5162550"/>
          </a:xfrm>
        </p:grpSpPr>
        <p:sp>
          <p:nvSpPr>
            <p:cNvPr id="17" name="object 17"/>
            <p:cNvSpPr/>
            <p:nvPr/>
          </p:nvSpPr>
          <p:spPr>
            <a:xfrm>
              <a:off x="4624704" y="0"/>
              <a:ext cx="2619375" cy="5143500"/>
            </a:xfrm>
            <a:custGeom>
              <a:avLst/>
              <a:gdLst/>
              <a:ahLst/>
              <a:cxnLst/>
              <a:rect l="l" t="t" r="r" b="b"/>
              <a:pathLst>
                <a:path w="2619375" h="5143500">
                  <a:moveTo>
                    <a:pt x="0" y="2619375"/>
                  </a:moveTo>
                  <a:lnTo>
                    <a:pt x="2619375" y="0"/>
                  </a:lnTo>
                </a:path>
                <a:path w="2619375" h="5143500">
                  <a:moveTo>
                    <a:pt x="2524167" y="5143499"/>
                  </a:moveTo>
                  <a:lnTo>
                    <a:pt x="0" y="261937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29213" y="2204516"/>
              <a:ext cx="697865" cy="697230"/>
            </a:xfrm>
            <a:custGeom>
              <a:avLst/>
              <a:gdLst/>
              <a:ahLst/>
              <a:cxnLst/>
              <a:rect l="l" t="t" r="r" b="b"/>
              <a:pathLst>
                <a:path w="697864" h="697230">
                  <a:moveTo>
                    <a:pt x="31559" y="672642"/>
                  </a:moveTo>
                  <a:lnTo>
                    <a:pt x="24485" y="665568"/>
                  </a:lnTo>
                  <a:lnTo>
                    <a:pt x="15773" y="665568"/>
                  </a:lnTo>
                  <a:lnTo>
                    <a:pt x="7061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61" y="697166"/>
                  </a:lnTo>
                  <a:lnTo>
                    <a:pt x="24485" y="697166"/>
                  </a:lnTo>
                  <a:lnTo>
                    <a:pt x="31559" y="690092"/>
                  </a:lnTo>
                  <a:lnTo>
                    <a:pt x="31559" y="672642"/>
                  </a:lnTo>
                  <a:close/>
                </a:path>
                <a:path w="697864" h="697230">
                  <a:moveTo>
                    <a:pt x="31559" y="450430"/>
                  </a:moveTo>
                  <a:lnTo>
                    <a:pt x="24485" y="443369"/>
                  </a:lnTo>
                  <a:lnTo>
                    <a:pt x="15773" y="443369"/>
                  </a:lnTo>
                  <a:lnTo>
                    <a:pt x="7061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61" y="474954"/>
                  </a:lnTo>
                  <a:lnTo>
                    <a:pt x="24485" y="474954"/>
                  </a:lnTo>
                  <a:lnTo>
                    <a:pt x="31559" y="467880"/>
                  </a:lnTo>
                  <a:lnTo>
                    <a:pt x="31559" y="450430"/>
                  </a:lnTo>
                  <a:close/>
                </a:path>
                <a:path w="697864" h="697230">
                  <a:moveTo>
                    <a:pt x="31559" y="229285"/>
                  </a:moveTo>
                  <a:lnTo>
                    <a:pt x="24485" y="222211"/>
                  </a:lnTo>
                  <a:lnTo>
                    <a:pt x="15773" y="222211"/>
                  </a:lnTo>
                  <a:lnTo>
                    <a:pt x="7061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61" y="253796"/>
                  </a:lnTo>
                  <a:lnTo>
                    <a:pt x="24485" y="253796"/>
                  </a:lnTo>
                  <a:lnTo>
                    <a:pt x="31559" y="246735"/>
                  </a:lnTo>
                  <a:lnTo>
                    <a:pt x="31559" y="229285"/>
                  </a:lnTo>
                  <a:close/>
                </a:path>
                <a:path w="697864" h="697230">
                  <a:moveTo>
                    <a:pt x="31559" y="7073"/>
                  </a:moveTo>
                  <a:lnTo>
                    <a:pt x="24485" y="0"/>
                  </a:lnTo>
                  <a:lnTo>
                    <a:pt x="15773" y="0"/>
                  </a:lnTo>
                  <a:lnTo>
                    <a:pt x="7061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61" y="31597"/>
                  </a:lnTo>
                  <a:lnTo>
                    <a:pt x="24485" y="31597"/>
                  </a:lnTo>
                  <a:lnTo>
                    <a:pt x="31559" y="24523"/>
                  </a:lnTo>
                  <a:lnTo>
                    <a:pt x="31559" y="7073"/>
                  </a:lnTo>
                  <a:close/>
                </a:path>
                <a:path w="697864" h="697230">
                  <a:moveTo>
                    <a:pt x="252450" y="672642"/>
                  </a:moveTo>
                  <a:lnTo>
                    <a:pt x="245376" y="665568"/>
                  </a:lnTo>
                  <a:lnTo>
                    <a:pt x="236664" y="665568"/>
                  </a:lnTo>
                  <a:lnTo>
                    <a:pt x="227952" y="665568"/>
                  </a:lnTo>
                  <a:lnTo>
                    <a:pt x="220891" y="672642"/>
                  </a:lnTo>
                  <a:lnTo>
                    <a:pt x="220891" y="690092"/>
                  </a:lnTo>
                  <a:lnTo>
                    <a:pt x="227952" y="697166"/>
                  </a:lnTo>
                  <a:lnTo>
                    <a:pt x="245376" y="697166"/>
                  </a:lnTo>
                  <a:lnTo>
                    <a:pt x="252450" y="690092"/>
                  </a:lnTo>
                  <a:lnTo>
                    <a:pt x="252450" y="672642"/>
                  </a:lnTo>
                  <a:close/>
                </a:path>
                <a:path w="697864" h="697230">
                  <a:moveTo>
                    <a:pt x="252450" y="450430"/>
                  </a:moveTo>
                  <a:lnTo>
                    <a:pt x="245376" y="443369"/>
                  </a:lnTo>
                  <a:lnTo>
                    <a:pt x="236664" y="443369"/>
                  </a:lnTo>
                  <a:lnTo>
                    <a:pt x="227952" y="443369"/>
                  </a:lnTo>
                  <a:lnTo>
                    <a:pt x="220891" y="450430"/>
                  </a:lnTo>
                  <a:lnTo>
                    <a:pt x="220891" y="467880"/>
                  </a:lnTo>
                  <a:lnTo>
                    <a:pt x="227952" y="474954"/>
                  </a:lnTo>
                  <a:lnTo>
                    <a:pt x="245376" y="474954"/>
                  </a:lnTo>
                  <a:lnTo>
                    <a:pt x="252450" y="467880"/>
                  </a:lnTo>
                  <a:lnTo>
                    <a:pt x="252450" y="450430"/>
                  </a:lnTo>
                  <a:close/>
                </a:path>
                <a:path w="697864" h="697230">
                  <a:moveTo>
                    <a:pt x="252450" y="229285"/>
                  </a:moveTo>
                  <a:lnTo>
                    <a:pt x="245376" y="222211"/>
                  </a:lnTo>
                  <a:lnTo>
                    <a:pt x="236664" y="222211"/>
                  </a:lnTo>
                  <a:lnTo>
                    <a:pt x="227952" y="222211"/>
                  </a:lnTo>
                  <a:lnTo>
                    <a:pt x="220891" y="229285"/>
                  </a:lnTo>
                  <a:lnTo>
                    <a:pt x="220891" y="246735"/>
                  </a:lnTo>
                  <a:lnTo>
                    <a:pt x="227952" y="253796"/>
                  </a:lnTo>
                  <a:lnTo>
                    <a:pt x="245376" y="253796"/>
                  </a:lnTo>
                  <a:lnTo>
                    <a:pt x="252450" y="246735"/>
                  </a:lnTo>
                  <a:lnTo>
                    <a:pt x="252450" y="229285"/>
                  </a:lnTo>
                  <a:close/>
                </a:path>
                <a:path w="697864" h="697230">
                  <a:moveTo>
                    <a:pt x="252450" y="7073"/>
                  </a:moveTo>
                  <a:lnTo>
                    <a:pt x="245376" y="0"/>
                  </a:lnTo>
                  <a:lnTo>
                    <a:pt x="236664" y="0"/>
                  </a:lnTo>
                  <a:lnTo>
                    <a:pt x="227952" y="0"/>
                  </a:lnTo>
                  <a:lnTo>
                    <a:pt x="220891" y="7073"/>
                  </a:lnTo>
                  <a:lnTo>
                    <a:pt x="220891" y="24523"/>
                  </a:lnTo>
                  <a:lnTo>
                    <a:pt x="227952" y="31597"/>
                  </a:lnTo>
                  <a:lnTo>
                    <a:pt x="245376" y="31597"/>
                  </a:lnTo>
                  <a:lnTo>
                    <a:pt x="252450" y="24523"/>
                  </a:lnTo>
                  <a:lnTo>
                    <a:pt x="252450" y="7073"/>
                  </a:lnTo>
                  <a:close/>
                </a:path>
                <a:path w="697864" h="697230">
                  <a:moveTo>
                    <a:pt x="476491" y="672642"/>
                  </a:moveTo>
                  <a:lnTo>
                    <a:pt x="469430" y="665568"/>
                  </a:lnTo>
                  <a:lnTo>
                    <a:pt x="460717" y="665568"/>
                  </a:lnTo>
                  <a:lnTo>
                    <a:pt x="452005" y="665568"/>
                  </a:lnTo>
                  <a:lnTo>
                    <a:pt x="444944" y="672642"/>
                  </a:lnTo>
                  <a:lnTo>
                    <a:pt x="444944" y="690092"/>
                  </a:lnTo>
                  <a:lnTo>
                    <a:pt x="452005" y="697166"/>
                  </a:lnTo>
                  <a:lnTo>
                    <a:pt x="469430" y="697166"/>
                  </a:lnTo>
                  <a:lnTo>
                    <a:pt x="476491" y="690092"/>
                  </a:lnTo>
                  <a:lnTo>
                    <a:pt x="476491" y="672642"/>
                  </a:lnTo>
                  <a:close/>
                </a:path>
                <a:path w="697864" h="697230">
                  <a:moveTo>
                    <a:pt x="476491" y="450430"/>
                  </a:moveTo>
                  <a:lnTo>
                    <a:pt x="469430" y="443369"/>
                  </a:lnTo>
                  <a:lnTo>
                    <a:pt x="460717" y="443369"/>
                  </a:lnTo>
                  <a:lnTo>
                    <a:pt x="452005" y="443369"/>
                  </a:lnTo>
                  <a:lnTo>
                    <a:pt x="444944" y="450430"/>
                  </a:lnTo>
                  <a:lnTo>
                    <a:pt x="444944" y="467880"/>
                  </a:lnTo>
                  <a:lnTo>
                    <a:pt x="452005" y="474954"/>
                  </a:lnTo>
                  <a:lnTo>
                    <a:pt x="469430" y="474954"/>
                  </a:lnTo>
                  <a:lnTo>
                    <a:pt x="476491" y="467880"/>
                  </a:lnTo>
                  <a:lnTo>
                    <a:pt x="476491" y="450430"/>
                  </a:lnTo>
                  <a:close/>
                </a:path>
                <a:path w="697864" h="697230">
                  <a:moveTo>
                    <a:pt x="476491" y="229285"/>
                  </a:moveTo>
                  <a:lnTo>
                    <a:pt x="469430" y="222211"/>
                  </a:lnTo>
                  <a:lnTo>
                    <a:pt x="460717" y="222211"/>
                  </a:lnTo>
                  <a:lnTo>
                    <a:pt x="452005" y="222211"/>
                  </a:lnTo>
                  <a:lnTo>
                    <a:pt x="444944" y="229285"/>
                  </a:lnTo>
                  <a:lnTo>
                    <a:pt x="444944" y="246735"/>
                  </a:lnTo>
                  <a:lnTo>
                    <a:pt x="452005" y="253796"/>
                  </a:lnTo>
                  <a:lnTo>
                    <a:pt x="469430" y="253796"/>
                  </a:lnTo>
                  <a:lnTo>
                    <a:pt x="476491" y="246735"/>
                  </a:lnTo>
                  <a:lnTo>
                    <a:pt x="476491" y="229285"/>
                  </a:lnTo>
                  <a:close/>
                </a:path>
                <a:path w="697864" h="697230">
                  <a:moveTo>
                    <a:pt x="476491" y="7073"/>
                  </a:moveTo>
                  <a:lnTo>
                    <a:pt x="469430" y="0"/>
                  </a:lnTo>
                  <a:lnTo>
                    <a:pt x="460717" y="0"/>
                  </a:lnTo>
                  <a:lnTo>
                    <a:pt x="452005" y="0"/>
                  </a:lnTo>
                  <a:lnTo>
                    <a:pt x="444944" y="7073"/>
                  </a:lnTo>
                  <a:lnTo>
                    <a:pt x="444944" y="24523"/>
                  </a:lnTo>
                  <a:lnTo>
                    <a:pt x="452005" y="31597"/>
                  </a:lnTo>
                  <a:lnTo>
                    <a:pt x="469430" y="31597"/>
                  </a:lnTo>
                  <a:lnTo>
                    <a:pt x="476491" y="24523"/>
                  </a:lnTo>
                  <a:lnTo>
                    <a:pt x="476491" y="7073"/>
                  </a:lnTo>
                  <a:close/>
                </a:path>
                <a:path w="697864" h="697230">
                  <a:moveTo>
                    <a:pt x="697382" y="672642"/>
                  </a:moveTo>
                  <a:lnTo>
                    <a:pt x="690321" y="665568"/>
                  </a:lnTo>
                  <a:lnTo>
                    <a:pt x="681609" y="665568"/>
                  </a:lnTo>
                  <a:lnTo>
                    <a:pt x="672896" y="665568"/>
                  </a:lnTo>
                  <a:lnTo>
                    <a:pt x="665835" y="672642"/>
                  </a:lnTo>
                  <a:lnTo>
                    <a:pt x="665835" y="690092"/>
                  </a:lnTo>
                  <a:lnTo>
                    <a:pt x="672896" y="697166"/>
                  </a:lnTo>
                  <a:lnTo>
                    <a:pt x="690321" y="697166"/>
                  </a:lnTo>
                  <a:lnTo>
                    <a:pt x="697382" y="690092"/>
                  </a:lnTo>
                  <a:lnTo>
                    <a:pt x="697382" y="672642"/>
                  </a:lnTo>
                  <a:close/>
                </a:path>
                <a:path w="697864" h="697230">
                  <a:moveTo>
                    <a:pt x="697382" y="450430"/>
                  </a:moveTo>
                  <a:lnTo>
                    <a:pt x="690321" y="443369"/>
                  </a:lnTo>
                  <a:lnTo>
                    <a:pt x="681609" y="443369"/>
                  </a:lnTo>
                  <a:lnTo>
                    <a:pt x="672896" y="443369"/>
                  </a:lnTo>
                  <a:lnTo>
                    <a:pt x="665835" y="450430"/>
                  </a:lnTo>
                  <a:lnTo>
                    <a:pt x="665835" y="467880"/>
                  </a:lnTo>
                  <a:lnTo>
                    <a:pt x="672896" y="474954"/>
                  </a:lnTo>
                  <a:lnTo>
                    <a:pt x="690321" y="474954"/>
                  </a:lnTo>
                  <a:lnTo>
                    <a:pt x="697382" y="467880"/>
                  </a:lnTo>
                  <a:lnTo>
                    <a:pt x="697382" y="450430"/>
                  </a:lnTo>
                  <a:close/>
                </a:path>
                <a:path w="697864" h="697230">
                  <a:moveTo>
                    <a:pt x="697382" y="229285"/>
                  </a:moveTo>
                  <a:lnTo>
                    <a:pt x="690321" y="222211"/>
                  </a:lnTo>
                  <a:lnTo>
                    <a:pt x="681609" y="222211"/>
                  </a:lnTo>
                  <a:lnTo>
                    <a:pt x="672896" y="222211"/>
                  </a:lnTo>
                  <a:lnTo>
                    <a:pt x="665835" y="229285"/>
                  </a:lnTo>
                  <a:lnTo>
                    <a:pt x="665835" y="246735"/>
                  </a:lnTo>
                  <a:lnTo>
                    <a:pt x="672896" y="253796"/>
                  </a:lnTo>
                  <a:lnTo>
                    <a:pt x="690321" y="253796"/>
                  </a:lnTo>
                  <a:lnTo>
                    <a:pt x="697382" y="246735"/>
                  </a:lnTo>
                  <a:lnTo>
                    <a:pt x="697382" y="229285"/>
                  </a:lnTo>
                  <a:close/>
                </a:path>
                <a:path w="697864" h="697230">
                  <a:moveTo>
                    <a:pt x="697382" y="7073"/>
                  </a:moveTo>
                  <a:lnTo>
                    <a:pt x="690321" y="0"/>
                  </a:lnTo>
                  <a:lnTo>
                    <a:pt x="681609" y="0"/>
                  </a:lnTo>
                  <a:lnTo>
                    <a:pt x="672896" y="0"/>
                  </a:lnTo>
                  <a:lnTo>
                    <a:pt x="665835" y="7073"/>
                  </a:lnTo>
                  <a:lnTo>
                    <a:pt x="665835" y="24523"/>
                  </a:lnTo>
                  <a:lnTo>
                    <a:pt x="672896" y="31597"/>
                  </a:lnTo>
                  <a:lnTo>
                    <a:pt x="690321" y="31597"/>
                  </a:lnTo>
                  <a:lnTo>
                    <a:pt x="697382" y="24523"/>
                  </a:lnTo>
                  <a:lnTo>
                    <a:pt x="697382" y="7073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5959" y="3601211"/>
              <a:ext cx="868680" cy="867410"/>
            </a:xfrm>
            <a:custGeom>
              <a:avLst/>
              <a:gdLst/>
              <a:ahLst/>
              <a:cxnLst/>
              <a:rect l="l" t="t" r="r" b="b"/>
              <a:pathLst>
                <a:path w="868679" h="867410">
                  <a:moveTo>
                    <a:pt x="434339" y="0"/>
                  </a:moveTo>
                  <a:lnTo>
                    <a:pt x="387009" y="2543"/>
                  </a:lnTo>
                  <a:lnTo>
                    <a:pt x="341156" y="9997"/>
                  </a:lnTo>
                  <a:lnTo>
                    <a:pt x="297045" y="22097"/>
                  </a:lnTo>
                  <a:lnTo>
                    <a:pt x="254941" y="38580"/>
                  </a:lnTo>
                  <a:lnTo>
                    <a:pt x="215109" y="59181"/>
                  </a:lnTo>
                  <a:lnTo>
                    <a:pt x="177814" y="83637"/>
                  </a:lnTo>
                  <a:lnTo>
                    <a:pt x="143320" y="111682"/>
                  </a:lnTo>
                  <a:lnTo>
                    <a:pt x="111892" y="143052"/>
                  </a:lnTo>
                  <a:lnTo>
                    <a:pt x="83795" y="177485"/>
                  </a:lnTo>
                  <a:lnTo>
                    <a:pt x="59294" y="214714"/>
                  </a:lnTo>
                  <a:lnTo>
                    <a:pt x="38654" y="254477"/>
                  </a:lnTo>
                  <a:lnTo>
                    <a:pt x="22140" y="296509"/>
                  </a:lnTo>
                  <a:lnTo>
                    <a:pt x="10016" y="340546"/>
                  </a:lnTo>
                  <a:lnTo>
                    <a:pt x="2548" y="386323"/>
                  </a:lnTo>
                  <a:lnTo>
                    <a:pt x="0" y="433578"/>
                  </a:lnTo>
                  <a:lnTo>
                    <a:pt x="2548" y="480821"/>
                  </a:lnTo>
                  <a:lnTo>
                    <a:pt x="10016" y="526590"/>
                  </a:lnTo>
                  <a:lnTo>
                    <a:pt x="22140" y="570622"/>
                  </a:lnTo>
                  <a:lnTo>
                    <a:pt x="38654" y="612651"/>
                  </a:lnTo>
                  <a:lnTo>
                    <a:pt x="59294" y="652413"/>
                  </a:lnTo>
                  <a:lnTo>
                    <a:pt x="83795" y="689643"/>
                  </a:lnTo>
                  <a:lnTo>
                    <a:pt x="111892" y="724077"/>
                  </a:lnTo>
                  <a:lnTo>
                    <a:pt x="143320" y="755451"/>
                  </a:lnTo>
                  <a:lnTo>
                    <a:pt x="177814" y="783500"/>
                  </a:lnTo>
                  <a:lnTo>
                    <a:pt x="215109" y="807959"/>
                  </a:lnTo>
                  <a:lnTo>
                    <a:pt x="254941" y="828565"/>
                  </a:lnTo>
                  <a:lnTo>
                    <a:pt x="297045" y="845051"/>
                  </a:lnTo>
                  <a:lnTo>
                    <a:pt x="341156" y="857155"/>
                  </a:lnTo>
                  <a:lnTo>
                    <a:pt x="387009" y="864611"/>
                  </a:lnTo>
                  <a:lnTo>
                    <a:pt x="434339" y="867156"/>
                  </a:lnTo>
                  <a:lnTo>
                    <a:pt x="481670" y="864611"/>
                  </a:lnTo>
                  <a:lnTo>
                    <a:pt x="527523" y="857155"/>
                  </a:lnTo>
                  <a:lnTo>
                    <a:pt x="571634" y="845051"/>
                  </a:lnTo>
                  <a:lnTo>
                    <a:pt x="613738" y="828565"/>
                  </a:lnTo>
                  <a:lnTo>
                    <a:pt x="653570" y="807959"/>
                  </a:lnTo>
                  <a:lnTo>
                    <a:pt x="690865" y="783500"/>
                  </a:lnTo>
                  <a:lnTo>
                    <a:pt x="725359" y="755451"/>
                  </a:lnTo>
                  <a:lnTo>
                    <a:pt x="756787" y="724077"/>
                  </a:lnTo>
                  <a:lnTo>
                    <a:pt x="784884" y="689643"/>
                  </a:lnTo>
                  <a:lnTo>
                    <a:pt x="809385" y="652413"/>
                  </a:lnTo>
                  <a:lnTo>
                    <a:pt x="830025" y="612651"/>
                  </a:lnTo>
                  <a:lnTo>
                    <a:pt x="846539" y="570622"/>
                  </a:lnTo>
                  <a:lnTo>
                    <a:pt x="858663" y="526590"/>
                  </a:lnTo>
                  <a:lnTo>
                    <a:pt x="866131" y="480821"/>
                  </a:lnTo>
                  <a:lnTo>
                    <a:pt x="868680" y="433578"/>
                  </a:lnTo>
                  <a:lnTo>
                    <a:pt x="866131" y="386323"/>
                  </a:lnTo>
                  <a:lnTo>
                    <a:pt x="858663" y="340546"/>
                  </a:lnTo>
                  <a:lnTo>
                    <a:pt x="846539" y="296509"/>
                  </a:lnTo>
                  <a:lnTo>
                    <a:pt x="830025" y="254477"/>
                  </a:lnTo>
                  <a:lnTo>
                    <a:pt x="809385" y="214714"/>
                  </a:lnTo>
                  <a:lnTo>
                    <a:pt x="784884" y="177485"/>
                  </a:lnTo>
                  <a:lnTo>
                    <a:pt x="756787" y="143052"/>
                  </a:lnTo>
                  <a:lnTo>
                    <a:pt x="725359" y="111682"/>
                  </a:lnTo>
                  <a:lnTo>
                    <a:pt x="690865" y="83637"/>
                  </a:lnTo>
                  <a:lnTo>
                    <a:pt x="653570" y="59181"/>
                  </a:lnTo>
                  <a:lnTo>
                    <a:pt x="613738" y="38580"/>
                  </a:lnTo>
                  <a:lnTo>
                    <a:pt x="571634" y="22097"/>
                  </a:lnTo>
                  <a:lnTo>
                    <a:pt x="527523" y="9997"/>
                  </a:lnTo>
                  <a:lnTo>
                    <a:pt x="481670" y="2543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36335" y="353720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09" h="867410">
                  <a:moveTo>
                    <a:pt x="867156" y="433578"/>
                  </a:move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1"/>
                  </a:lnTo>
                  <a:lnTo>
                    <a:pt x="612623" y="38580"/>
                  </a:lnTo>
                  <a:lnTo>
                    <a:pt x="570597" y="22097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8"/>
                  </a:lnTo>
                  <a:lnTo>
                    <a:pt x="2543" y="480821"/>
                  </a:lnTo>
                  <a:lnTo>
                    <a:pt x="9997" y="526590"/>
                  </a:lnTo>
                  <a:lnTo>
                    <a:pt x="22098" y="570622"/>
                  </a:lnTo>
                  <a:lnTo>
                    <a:pt x="38580" y="612651"/>
                  </a:lnTo>
                  <a:lnTo>
                    <a:pt x="59182" y="652413"/>
                  </a:lnTo>
                  <a:lnTo>
                    <a:pt x="83637" y="689643"/>
                  </a:lnTo>
                  <a:lnTo>
                    <a:pt x="111682" y="724077"/>
                  </a:lnTo>
                  <a:lnTo>
                    <a:pt x="143052" y="755451"/>
                  </a:lnTo>
                  <a:lnTo>
                    <a:pt x="177485" y="783500"/>
                  </a:lnTo>
                  <a:lnTo>
                    <a:pt x="214714" y="807959"/>
                  </a:lnTo>
                  <a:lnTo>
                    <a:pt x="254477" y="828565"/>
                  </a:lnTo>
                  <a:lnTo>
                    <a:pt x="296509" y="845051"/>
                  </a:lnTo>
                  <a:lnTo>
                    <a:pt x="340546" y="857155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5"/>
                  </a:lnTo>
                  <a:lnTo>
                    <a:pt x="570597" y="845051"/>
                  </a:lnTo>
                  <a:lnTo>
                    <a:pt x="612623" y="828565"/>
                  </a:lnTo>
                  <a:lnTo>
                    <a:pt x="652384" y="807959"/>
                  </a:lnTo>
                  <a:lnTo>
                    <a:pt x="689616" y="783500"/>
                  </a:lnTo>
                  <a:lnTo>
                    <a:pt x="724052" y="755451"/>
                  </a:lnTo>
                  <a:lnTo>
                    <a:pt x="755429" y="724077"/>
                  </a:lnTo>
                  <a:lnTo>
                    <a:pt x="783482" y="689643"/>
                  </a:lnTo>
                  <a:lnTo>
                    <a:pt x="807945" y="652413"/>
                  </a:lnTo>
                  <a:lnTo>
                    <a:pt x="828555" y="612651"/>
                  </a:lnTo>
                  <a:lnTo>
                    <a:pt x="845045" y="570622"/>
                  </a:lnTo>
                  <a:lnTo>
                    <a:pt x="857152" y="526590"/>
                  </a:lnTo>
                  <a:lnTo>
                    <a:pt x="864611" y="480821"/>
                  </a:lnTo>
                  <a:lnTo>
                    <a:pt x="867156" y="433578"/>
                  </a:lnTo>
                  <a:close/>
                </a:path>
              </a:pathLst>
            </a:custGeom>
            <a:ln w="12192">
              <a:solidFill>
                <a:srgbClr val="12CA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65128" y="5080546"/>
            <a:ext cx="301369" cy="688046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4352" dirty="0">
                <a:latin typeface="Tahoma"/>
                <a:cs typeface="Tahoma"/>
              </a:rPr>
              <a:t>}</a:t>
            </a:r>
            <a:endParaRPr sz="4352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855473" y="661110"/>
            <a:ext cx="1243471" cy="1274558"/>
            <a:chOff x="5775959" y="486155"/>
            <a:chExt cx="914400" cy="937260"/>
          </a:xfrm>
        </p:grpSpPr>
        <p:sp>
          <p:nvSpPr>
            <p:cNvPr id="23" name="object 23"/>
            <p:cNvSpPr/>
            <p:nvPr/>
          </p:nvSpPr>
          <p:spPr>
            <a:xfrm>
              <a:off x="5775959" y="556259"/>
              <a:ext cx="868680" cy="867410"/>
            </a:xfrm>
            <a:custGeom>
              <a:avLst/>
              <a:gdLst/>
              <a:ahLst/>
              <a:cxnLst/>
              <a:rect l="l" t="t" r="r" b="b"/>
              <a:pathLst>
                <a:path w="868679" h="867410">
                  <a:moveTo>
                    <a:pt x="434339" y="0"/>
                  </a:moveTo>
                  <a:lnTo>
                    <a:pt x="387009" y="2543"/>
                  </a:lnTo>
                  <a:lnTo>
                    <a:pt x="341156" y="9997"/>
                  </a:lnTo>
                  <a:lnTo>
                    <a:pt x="297045" y="22098"/>
                  </a:lnTo>
                  <a:lnTo>
                    <a:pt x="254941" y="38580"/>
                  </a:lnTo>
                  <a:lnTo>
                    <a:pt x="215109" y="59182"/>
                  </a:lnTo>
                  <a:lnTo>
                    <a:pt x="177814" y="83637"/>
                  </a:lnTo>
                  <a:lnTo>
                    <a:pt x="143320" y="111682"/>
                  </a:lnTo>
                  <a:lnTo>
                    <a:pt x="111892" y="143052"/>
                  </a:lnTo>
                  <a:lnTo>
                    <a:pt x="83795" y="177485"/>
                  </a:lnTo>
                  <a:lnTo>
                    <a:pt x="59294" y="214714"/>
                  </a:lnTo>
                  <a:lnTo>
                    <a:pt x="38654" y="254477"/>
                  </a:lnTo>
                  <a:lnTo>
                    <a:pt x="22140" y="296509"/>
                  </a:lnTo>
                  <a:lnTo>
                    <a:pt x="10016" y="340546"/>
                  </a:lnTo>
                  <a:lnTo>
                    <a:pt x="2548" y="386323"/>
                  </a:lnTo>
                  <a:lnTo>
                    <a:pt x="0" y="433577"/>
                  </a:lnTo>
                  <a:lnTo>
                    <a:pt x="2548" y="480810"/>
                  </a:lnTo>
                  <a:lnTo>
                    <a:pt x="10016" y="526571"/>
                  </a:lnTo>
                  <a:lnTo>
                    <a:pt x="22140" y="570597"/>
                  </a:lnTo>
                  <a:lnTo>
                    <a:pt x="38654" y="612623"/>
                  </a:lnTo>
                  <a:lnTo>
                    <a:pt x="59294" y="652384"/>
                  </a:lnTo>
                  <a:lnTo>
                    <a:pt x="83795" y="689616"/>
                  </a:lnTo>
                  <a:lnTo>
                    <a:pt x="111892" y="724052"/>
                  </a:lnTo>
                  <a:lnTo>
                    <a:pt x="143320" y="755429"/>
                  </a:lnTo>
                  <a:lnTo>
                    <a:pt x="177814" y="783482"/>
                  </a:lnTo>
                  <a:lnTo>
                    <a:pt x="215109" y="807945"/>
                  </a:lnTo>
                  <a:lnTo>
                    <a:pt x="254941" y="828555"/>
                  </a:lnTo>
                  <a:lnTo>
                    <a:pt x="297045" y="845045"/>
                  </a:lnTo>
                  <a:lnTo>
                    <a:pt x="341156" y="857152"/>
                  </a:lnTo>
                  <a:lnTo>
                    <a:pt x="387009" y="864611"/>
                  </a:lnTo>
                  <a:lnTo>
                    <a:pt x="434339" y="867155"/>
                  </a:lnTo>
                  <a:lnTo>
                    <a:pt x="481670" y="864611"/>
                  </a:lnTo>
                  <a:lnTo>
                    <a:pt x="527523" y="857152"/>
                  </a:lnTo>
                  <a:lnTo>
                    <a:pt x="571634" y="845045"/>
                  </a:lnTo>
                  <a:lnTo>
                    <a:pt x="613738" y="828555"/>
                  </a:lnTo>
                  <a:lnTo>
                    <a:pt x="653570" y="807945"/>
                  </a:lnTo>
                  <a:lnTo>
                    <a:pt x="690865" y="783482"/>
                  </a:lnTo>
                  <a:lnTo>
                    <a:pt x="725359" y="755429"/>
                  </a:lnTo>
                  <a:lnTo>
                    <a:pt x="756787" y="724052"/>
                  </a:lnTo>
                  <a:lnTo>
                    <a:pt x="784884" y="689616"/>
                  </a:lnTo>
                  <a:lnTo>
                    <a:pt x="809385" y="652384"/>
                  </a:lnTo>
                  <a:lnTo>
                    <a:pt x="830025" y="612623"/>
                  </a:lnTo>
                  <a:lnTo>
                    <a:pt x="846539" y="570597"/>
                  </a:lnTo>
                  <a:lnTo>
                    <a:pt x="858663" y="526571"/>
                  </a:lnTo>
                  <a:lnTo>
                    <a:pt x="866131" y="480810"/>
                  </a:lnTo>
                  <a:lnTo>
                    <a:pt x="868680" y="433577"/>
                  </a:lnTo>
                  <a:lnTo>
                    <a:pt x="866131" y="386323"/>
                  </a:lnTo>
                  <a:lnTo>
                    <a:pt x="858663" y="340546"/>
                  </a:lnTo>
                  <a:lnTo>
                    <a:pt x="846539" y="296509"/>
                  </a:lnTo>
                  <a:lnTo>
                    <a:pt x="830025" y="254477"/>
                  </a:lnTo>
                  <a:lnTo>
                    <a:pt x="809385" y="214714"/>
                  </a:lnTo>
                  <a:lnTo>
                    <a:pt x="784884" y="177485"/>
                  </a:lnTo>
                  <a:lnTo>
                    <a:pt x="756787" y="143052"/>
                  </a:lnTo>
                  <a:lnTo>
                    <a:pt x="725359" y="111682"/>
                  </a:lnTo>
                  <a:lnTo>
                    <a:pt x="690865" y="83637"/>
                  </a:lnTo>
                  <a:lnTo>
                    <a:pt x="653570" y="59182"/>
                  </a:lnTo>
                  <a:lnTo>
                    <a:pt x="613738" y="38580"/>
                  </a:lnTo>
                  <a:lnTo>
                    <a:pt x="571634" y="22098"/>
                  </a:lnTo>
                  <a:lnTo>
                    <a:pt x="527523" y="9997"/>
                  </a:lnTo>
                  <a:lnTo>
                    <a:pt x="481670" y="2543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5817107" y="492251"/>
              <a:ext cx="867410" cy="868680"/>
            </a:xfrm>
            <a:custGeom>
              <a:avLst/>
              <a:gdLst/>
              <a:ahLst/>
              <a:cxnLst/>
              <a:rect l="l" t="t" r="r" b="b"/>
              <a:pathLst>
                <a:path w="867409" h="868680">
                  <a:moveTo>
                    <a:pt x="0" y="434339"/>
                  </a:moveTo>
                  <a:lnTo>
                    <a:pt x="2543" y="387009"/>
                  </a:lnTo>
                  <a:lnTo>
                    <a:pt x="9997" y="341156"/>
                  </a:lnTo>
                  <a:lnTo>
                    <a:pt x="22098" y="297045"/>
                  </a:lnTo>
                  <a:lnTo>
                    <a:pt x="38580" y="254941"/>
                  </a:lnTo>
                  <a:lnTo>
                    <a:pt x="59182" y="215109"/>
                  </a:lnTo>
                  <a:lnTo>
                    <a:pt x="83637" y="177814"/>
                  </a:lnTo>
                  <a:lnTo>
                    <a:pt x="111682" y="143320"/>
                  </a:lnTo>
                  <a:lnTo>
                    <a:pt x="143052" y="111892"/>
                  </a:lnTo>
                  <a:lnTo>
                    <a:pt x="177485" y="83795"/>
                  </a:lnTo>
                  <a:lnTo>
                    <a:pt x="214714" y="59294"/>
                  </a:lnTo>
                  <a:lnTo>
                    <a:pt x="254477" y="38654"/>
                  </a:lnTo>
                  <a:lnTo>
                    <a:pt x="296509" y="22140"/>
                  </a:lnTo>
                  <a:lnTo>
                    <a:pt x="340546" y="10016"/>
                  </a:lnTo>
                  <a:lnTo>
                    <a:pt x="386323" y="2548"/>
                  </a:lnTo>
                  <a:lnTo>
                    <a:pt x="433577" y="0"/>
                  </a:lnTo>
                  <a:lnTo>
                    <a:pt x="480810" y="2548"/>
                  </a:lnTo>
                  <a:lnTo>
                    <a:pt x="526571" y="10016"/>
                  </a:lnTo>
                  <a:lnTo>
                    <a:pt x="570597" y="22140"/>
                  </a:lnTo>
                  <a:lnTo>
                    <a:pt x="612623" y="38654"/>
                  </a:lnTo>
                  <a:lnTo>
                    <a:pt x="652384" y="59294"/>
                  </a:lnTo>
                  <a:lnTo>
                    <a:pt x="689616" y="83795"/>
                  </a:lnTo>
                  <a:lnTo>
                    <a:pt x="724052" y="111892"/>
                  </a:lnTo>
                  <a:lnTo>
                    <a:pt x="755429" y="143320"/>
                  </a:lnTo>
                  <a:lnTo>
                    <a:pt x="783482" y="177814"/>
                  </a:lnTo>
                  <a:lnTo>
                    <a:pt x="807945" y="215109"/>
                  </a:lnTo>
                  <a:lnTo>
                    <a:pt x="828555" y="254941"/>
                  </a:lnTo>
                  <a:lnTo>
                    <a:pt x="845045" y="297045"/>
                  </a:lnTo>
                  <a:lnTo>
                    <a:pt x="857152" y="341156"/>
                  </a:lnTo>
                  <a:lnTo>
                    <a:pt x="864611" y="387009"/>
                  </a:lnTo>
                  <a:lnTo>
                    <a:pt x="867156" y="434339"/>
                  </a:lnTo>
                  <a:lnTo>
                    <a:pt x="864611" y="481670"/>
                  </a:lnTo>
                  <a:lnTo>
                    <a:pt x="857152" y="527523"/>
                  </a:lnTo>
                  <a:lnTo>
                    <a:pt x="845045" y="571634"/>
                  </a:lnTo>
                  <a:lnTo>
                    <a:pt x="828555" y="613738"/>
                  </a:lnTo>
                  <a:lnTo>
                    <a:pt x="807945" y="653570"/>
                  </a:lnTo>
                  <a:lnTo>
                    <a:pt x="783482" y="690865"/>
                  </a:lnTo>
                  <a:lnTo>
                    <a:pt x="755429" y="725359"/>
                  </a:lnTo>
                  <a:lnTo>
                    <a:pt x="724052" y="756787"/>
                  </a:lnTo>
                  <a:lnTo>
                    <a:pt x="689616" y="784884"/>
                  </a:lnTo>
                  <a:lnTo>
                    <a:pt x="652384" y="809385"/>
                  </a:lnTo>
                  <a:lnTo>
                    <a:pt x="612623" y="830025"/>
                  </a:lnTo>
                  <a:lnTo>
                    <a:pt x="570597" y="846539"/>
                  </a:lnTo>
                  <a:lnTo>
                    <a:pt x="526571" y="858663"/>
                  </a:lnTo>
                  <a:lnTo>
                    <a:pt x="480810" y="866131"/>
                  </a:lnTo>
                  <a:lnTo>
                    <a:pt x="433577" y="868680"/>
                  </a:lnTo>
                  <a:lnTo>
                    <a:pt x="386323" y="866131"/>
                  </a:lnTo>
                  <a:lnTo>
                    <a:pt x="340546" y="858663"/>
                  </a:lnTo>
                  <a:lnTo>
                    <a:pt x="296509" y="846539"/>
                  </a:lnTo>
                  <a:lnTo>
                    <a:pt x="254477" y="830025"/>
                  </a:lnTo>
                  <a:lnTo>
                    <a:pt x="214714" y="809385"/>
                  </a:lnTo>
                  <a:lnTo>
                    <a:pt x="177485" y="784884"/>
                  </a:lnTo>
                  <a:lnTo>
                    <a:pt x="143052" y="756787"/>
                  </a:lnTo>
                  <a:lnTo>
                    <a:pt x="111682" y="725359"/>
                  </a:lnTo>
                  <a:lnTo>
                    <a:pt x="83637" y="690865"/>
                  </a:lnTo>
                  <a:lnTo>
                    <a:pt x="59182" y="653570"/>
                  </a:lnTo>
                  <a:lnTo>
                    <a:pt x="38580" y="613738"/>
                  </a:lnTo>
                  <a:lnTo>
                    <a:pt x="22098" y="571634"/>
                  </a:lnTo>
                  <a:lnTo>
                    <a:pt x="9997" y="527523"/>
                  </a:lnTo>
                  <a:lnTo>
                    <a:pt x="2543" y="481670"/>
                  </a:lnTo>
                  <a:lnTo>
                    <a:pt x="0" y="434339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97943" y="939855"/>
            <a:ext cx="300504" cy="688046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4352" dirty="0">
                <a:latin typeface="Tahoma"/>
                <a:cs typeface="Tahoma"/>
              </a:rPr>
              <a:t>{</a:t>
            </a:r>
            <a:endParaRPr sz="435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762" y="-1"/>
            <a:ext cx="7001433" cy="1865207"/>
            <a:chOff x="2164079" y="0"/>
            <a:chExt cx="5148580" cy="1371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79" y="0"/>
              <a:ext cx="5148072" cy="1353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13956" y="0"/>
              <a:ext cx="1391285" cy="1352550"/>
            </a:xfrm>
            <a:custGeom>
              <a:avLst/>
              <a:gdLst/>
              <a:ahLst/>
              <a:cxnLst/>
              <a:rect l="l" t="t" r="r" b="b"/>
              <a:pathLst>
                <a:path w="1391285" h="1352550">
                  <a:moveTo>
                    <a:pt x="0" y="1352040"/>
                  </a:moveTo>
                  <a:lnTo>
                    <a:pt x="1391283" y="0"/>
                  </a:lnTo>
                </a:path>
              </a:pathLst>
            </a:custGeom>
            <a:ln w="226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57151" y="2180841"/>
            <a:ext cx="2490395" cy="1022009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6528" spc="218" dirty="0">
                <a:latin typeface="Tahoma"/>
                <a:cs typeface="Tahoma"/>
              </a:rPr>
              <a:t>GO</a:t>
            </a:r>
            <a:r>
              <a:rPr sz="6528" spc="224" dirty="0">
                <a:latin typeface="Tahoma"/>
                <a:cs typeface="Tahoma"/>
              </a:rPr>
              <a:t>A</a:t>
            </a:r>
            <a:r>
              <a:rPr sz="6528" spc="218" dirty="0">
                <a:latin typeface="Tahoma"/>
                <a:cs typeface="Tahoma"/>
              </a:rPr>
              <a:t>L</a:t>
            </a:r>
            <a:r>
              <a:rPr sz="6528" dirty="0">
                <a:latin typeface="Tahoma"/>
                <a:cs typeface="Tahoma"/>
              </a:rPr>
              <a:t>:</a:t>
            </a:r>
            <a:endParaRPr sz="6528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1633" y="4924491"/>
            <a:ext cx="2049137" cy="1164027"/>
            <a:chOff x="3795014" y="3621278"/>
            <a:chExt cx="1506855" cy="855980"/>
          </a:xfrm>
        </p:grpSpPr>
        <p:sp>
          <p:nvSpPr>
            <p:cNvPr id="7" name="object 7"/>
            <p:cNvSpPr/>
            <p:nvPr/>
          </p:nvSpPr>
          <p:spPr>
            <a:xfrm>
              <a:off x="4451858" y="3627374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4" h="843914">
                  <a:moveTo>
                    <a:pt x="843788" y="421868"/>
                  </a:moveTo>
                  <a:lnTo>
                    <a:pt x="421893" y="843775"/>
                  </a:lnTo>
                  <a:lnTo>
                    <a:pt x="0" y="421868"/>
                  </a:lnTo>
                  <a:lnTo>
                    <a:pt x="421893" y="0"/>
                  </a:lnTo>
                  <a:lnTo>
                    <a:pt x="843788" y="42186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1344" y="4265168"/>
              <a:ext cx="144398" cy="1444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076" y="3683000"/>
              <a:ext cx="144399" cy="144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01110" y="3627374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4" h="843914">
                  <a:moveTo>
                    <a:pt x="421893" y="0"/>
                  </a:moveTo>
                  <a:lnTo>
                    <a:pt x="843788" y="421868"/>
                  </a:lnTo>
                  <a:lnTo>
                    <a:pt x="421893" y="843775"/>
                  </a:lnTo>
                  <a:lnTo>
                    <a:pt x="0" y="421868"/>
                  </a:lnTo>
                  <a:lnTo>
                    <a:pt x="421893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9743" y="4266692"/>
              <a:ext cx="145796" cy="1444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8884" y="3684524"/>
              <a:ext cx="144399" cy="14439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432819" y="3374124"/>
            <a:ext cx="3572389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 indent="240063">
              <a:lnSpc>
                <a:spcPts val="3821"/>
              </a:lnSpc>
              <a:spcBef>
                <a:spcPts val="619"/>
              </a:spcBef>
            </a:pPr>
            <a:r>
              <a:rPr sz="3536" dirty="0">
                <a:latin typeface="Tahoma"/>
                <a:cs typeface="Tahoma"/>
              </a:rPr>
              <a:t>Understand </a:t>
            </a:r>
            <a:r>
              <a:rPr sz="3536" spc="-7" dirty="0">
                <a:latin typeface="Tahoma"/>
                <a:cs typeface="Tahoma"/>
              </a:rPr>
              <a:t>the </a:t>
            </a:r>
            <a:r>
              <a:rPr sz="3536" dirty="0">
                <a:latin typeface="Tahoma"/>
                <a:cs typeface="Tahoma"/>
              </a:rPr>
              <a:t> </a:t>
            </a:r>
            <a:r>
              <a:rPr sz="3536" spc="-7" dirty="0">
                <a:latin typeface="Tahoma"/>
                <a:cs typeface="Tahoma"/>
              </a:rPr>
              <a:t>practical</a:t>
            </a:r>
            <a:r>
              <a:rPr sz="3536" spc="-109" dirty="0">
                <a:latin typeface="Tahoma"/>
                <a:cs typeface="Tahoma"/>
              </a:rPr>
              <a:t> </a:t>
            </a:r>
            <a:r>
              <a:rPr sz="3536" spc="-14" dirty="0">
                <a:latin typeface="Tahoma"/>
                <a:cs typeface="Tahoma"/>
              </a:rPr>
              <a:t>tradeoffs</a:t>
            </a:r>
            <a:endParaRPr sz="353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137" y="1804941"/>
            <a:ext cx="1692502" cy="3354781"/>
            <a:chOff x="-11044" y="1327283"/>
            <a:chExt cx="1244600" cy="2466975"/>
          </a:xfrm>
        </p:grpSpPr>
        <p:sp>
          <p:nvSpPr>
            <p:cNvPr id="3" name="object 3"/>
            <p:cNvSpPr/>
            <p:nvPr/>
          </p:nvSpPr>
          <p:spPr>
            <a:xfrm>
              <a:off x="0" y="1327283"/>
              <a:ext cx="1233805" cy="2466975"/>
            </a:xfrm>
            <a:custGeom>
              <a:avLst/>
              <a:gdLst/>
              <a:ahLst/>
              <a:cxnLst/>
              <a:rect l="l" t="t" r="r" b="b"/>
              <a:pathLst>
                <a:path w="1233805" h="2466975">
                  <a:moveTo>
                    <a:pt x="0" y="0"/>
                  </a:moveTo>
                  <a:lnTo>
                    <a:pt x="0" y="2466576"/>
                  </a:lnTo>
                  <a:lnTo>
                    <a:pt x="1233284" y="123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747794"/>
              <a:ext cx="786130" cy="157480"/>
            </a:xfrm>
            <a:custGeom>
              <a:avLst/>
              <a:gdLst/>
              <a:ahLst/>
              <a:cxnLst/>
              <a:rect l="l" t="t" r="r" b="b"/>
              <a:pathLst>
                <a:path w="786130" h="157480">
                  <a:moveTo>
                    <a:pt x="0" y="157273"/>
                  </a:moveTo>
                  <a:lnTo>
                    <a:pt x="785912" y="0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97028" y="1227264"/>
            <a:ext cx="1561247" cy="1022009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6528" spc="218" dirty="0">
                <a:latin typeface="Tahoma"/>
                <a:cs typeface="Tahoma"/>
              </a:rPr>
              <a:t>R</a:t>
            </a:r>
            <a:r>
              <a:rPr sz="6528" spc="231" dirty="0">
                <a:latin typeface="Tahoma"/>
                <a:cs typeface="Tahoma"/>
              </a:rPr>
              <a:t>P</a:t>
            </a:r>
            <a:r>
              <a:rPr sz="6528" dirty="0">
                <a:latin typeface="Tahoma"/>
                <a:cs typeface="Tahoma"/>
              </a:rPr>
              <a:t>C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60192" y="3199885"/>
            <a:ext cx="5389902" cy="56156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z="3536" spc="-14" dirty="0"/>
              <a:t>Remote</a:t>
            </a:r>
            <a:r>
              <a:rPr sz="3536" spc="-75" dirty="0"/>
              <a:t> </a:t>
            </a:r>
            <a:r>
              <a:rPr sz="3536" spc="-7" dirty="0"/>
              <a:t>procedure</a:t>
            </a:r>
            <a:r>
              <a:rPr sz="3536" spc="-75" dirty="0"/>
              <a:t> </a:t>
            </a:r>
            <a:r>
              <a:rPr sz="3536" dirty="0"/>
              <a:t>call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676600" y="1738269"/>
            <a:ext cx="1774537" cy="3517987"/>
            <a:chOff x="7850505" y="1278255"/>
            <a:chExt cx="1304925" cy="2586990"/>
          </a:xfrm>
        </p:grpSpPr>
        <p:sp>
          <p:nvSpPr>
            <p:cNvPr id="8" name="object 8"/>
            <p:cNvSpPr/>
            <p:nvPr/>
          </p:nvSpPr>
          <p:spPr>
            <a:xfrm>
              <a:off x="7850505" y="1278255"/>
              <a:ext cx="1293495" cy="2586990"/>
            </a:xfrm>
            <a:custGeom>
              <a:avLst/>
              <a:gdLst/>
              <a:ahLst/>
              <a:cxnLst/>
              <a:rect l="l" t="t" r="r" b="b"/>
              <a:pathLst>
                <a:path w="1293495" h="2586990">
                  <a:moveTo>
                    <a:pt x="1293495" y="0"/>
                  </a:moveTo>
                  <a:lnTo>
                    <a:pt x="0" y="1293495"/>
                  </a:lnTo>
                  <a:lnTo>
                    <a:pt x="1293495" y="2586988"/>
                  </a:lnTo>
                  <a:lnTo>
                    <a:pt x="1293495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9" name="object 9"/>
            <p:cNvSpPr/>
            <p:nvPr/>
          </p:nvSpPr>
          <p:spPr>
            <a:xfrm>
              <a:off x="8297877" y="3215206"/>
              <a:ext cx="846455" cy="169545"/>
            </a:xfrm>
            <a:custGeom>
              <a:avLst/>
              <a:gdLst/>
              <a:ahLst/>
              <a:cxnLst/>
              <a:rect l="l" t="t" r="r" b="b"/>
              <a:pathLst>
                <a:path w="846454" h="169545">
                  <a:moveTo>
                    <a:pt x="846122" y="0"/>
                  </a:moveTo>
                  <a:lnTo>
                    <a:pt x="0" y="169322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2516" y="3477228"/>
            <a:ext cx="5036920" cy="2314035"/>
          </a:xfrm>
          <a:prstGeom prst="rect">
            <a:avLst/>
          </a:prstGeom>
        </p:spPr>
        <p:txBody>
          <a:bodyPr vert="horz" wrap="square" lIns="0" tIns="92397" rIns="0" bIns="0" rtlCol="0">
            <a:spAutoFit/>
          </a:bodyPr>
          <a:lstStyle/>
          <a:p>
            <a:pPr marL="16407" marR="6908" algn="ctr">
              <a:lnSpc>
                <a:spcPts val="4705"/>
              </a:lnSpc>
              <a:spcBef>
                <a:spcPts val="728"/>
              </a:spcBef>
            </a:pPr>
            <a:r>
              <a:rPr sz="4352" spc="177" dirty="0">
                <a:latin typeface="Tahoma"/>
                <a:cs typeface="Tahoma"/>
              </a:rPr>
              <a:t>"Call</a:t>
            </a:r>
            <a:r>
              <a:rPr sz="4352" spc="456" dirty="0">
                <a:latin typeface="Tahoma"/>
                <a:cs typeface="Tahoma"/>
              </a:rPr>
              <a:t> </a:t>
            </a:r>
            <a:r>
              <a:rPr sz="4352" dirty="0">
                <a:latin typeface="Tahoma"/>
                <a:cs typeface="Tahoma"/>
              </a:rPr>
              <a:t>a</a:t>
            </a:r>
            <a:r>
              <a:rPr sz="4352" spc="435" dirty="0">
                <a:latin typeface="Tahoma"/>
                <a:cs typeface="Tahoma"/>
              </a:rPr>
              <a:t> </a:t>
            </a:r>
            <a:r>
              <a:rPr sz="4352" spc="184" dirty="0">
                <a:latin typeface="Tahoma"/>
                <a:cs typeface="Tahoma"/>
              </a:rPr>
              <a:t>function</a:t>
            </a:r>
            <a:r>
              <a:rPr sz="4352" spc="469" dirty="0">
                <a:latin typeface="Tahoma"/>
                <a:cs typeface="Tahoma"/>
              </a:rPr>
              <a:t> </a:t>
            </a:r>
            <a:r>
              <a:rPr sz="4352" spc="109" dirty="0">
                <a:latin typeface="Tahoma"/>
                <a:cs typeface="Tahoma"/>
              </a:rPr>
              <a:t>on </a:t>
            </a:r>
            <a:r>
              <a:rPr sz="4352" spc="-1340" dirty="0">
                <a:latin typeface="Tahoma"/>
                <a:cs typeface="Tahoma"/>
              </a:rPr>
              <a:t> </a:t>
            </a:r>
            <a:r>
              <a:rPr sz="4352" spc="190" dirty="0">
                <a:latin typeface="Tahoma"/>
                <a:cs typeface="Tahoma"/>
              </a:rPr>
              <a:t>another</a:t>
            </a:r>
            <a:r>
              <a:rPr sz="4352" spc="428" dirty="0">
                <a:latin typeface="Tahoma"/>
                <a:cs typeface="Tahoma"/>
              </a:rPr>
              <a:t> </a:t>
            </a:r>
            <a:r>
              <a:rPr sz="4352" spc="184" dirty="0">
                <a:latin typeface="Tahoma"/>
                <a:cs typeface="Tahoma"/>
              </a:rPr>
              <a:t>server"</a:t>
            </a:r>
            <a:endParaRPr sz="4352">
              <a:latin typeface="Tahoma"/>
              <a:cs typeface="Tahoma"/>
            </a:endParaRPr>
          </a:p>
          <a:p>
            <a:pPr marL="33678" algn="ctr">
              <a:spcBef>
                <a:spcPts val="3998"/>
              </a:spcBef>
            </a:pPr>
            <a:r>
              <a:rPr sz="3264" spc="-7" dirty="0">
                <a:latin typeface="Tahoma"/>
                <a:cs typeface="Tahoma"/>
              </a:rPr>
              <a:t>Fundamental</a:t>
            </a:r>
            <a:r>
              <a:rPr sz="3264" spc="-61" dirty="0">
                <a:latin typeface="Tahoma"/>
                <a:cs typeface="Tahoma"/>
              </a:rPr>
              <a:t> </a:t>
            </a:r>
            <a:r>
              <a:rPr sz="3264" dirty="0">
                <a:latin typeface="Tahoma"/>
                <a:cs typeface="Tahoma"/>
              </a:rPr>
              <a:t>unit:</a:t>
            </a:r>
            <a:r>
              <a:rPr sz="3264" spc="-48" dirty="0">
                <a:latin typeface="Tahoma"/>
                <a:cs typeface="Tahoma"/>
              </a:rPr>
              <a:t> </a:t>
            </a:r>
            <a:r>
              <a:rPr sz="3264" spc="-7" dirty="0">
                <a:latin typeface="Tahoma"/>
                <a:cs typeface="Tahoma"/>
              </a:rPr>
              <a:t>function</a:t>
            </a:r>
            <a:endParaRPr sz="3264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13115" y="468374"/>
            <a:ext cx="2727863" cy="2727863"/>
            <a:chOff x="3538728" y="344424"/>
            <a:chExt cx="2005964" cy="2005964"/>
          </a:xfrm>
        </p:grpSpPr>
        <p:sp>
          <p:nvSpPr>
            <p:cNvPr id="4" name="object 4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10"/>
                  </a:lnTo>
                  <a:lnTo>
                    <a:pt x="0" y="453624"/>
                  </a:lnTo>
                  <a:lnTo>
                    <a:pt x="3209" y="512183"/>
                  </a:lnTo>
                  <a:lnTo>
                    <a:pt x="11987" y="563086"/>
                  </a:lnTo>
                  <a:lnTo>
                    <a:pt x="25053" y="607579"/>
                  </a:lnTo>
                  <a:lnTo>
                    <a:pt x="41126" y="646907"/>
                  </a:lnTo>
                  <a:lnTo>
                    <a:pt x="58919" y="682316"/>
                  </a:lnTo>
                  <a:lnTo>
                    <a:pt x="77149" y="715051"/>
                  </a:lnTo>
                  <a:lnTo>
                    <a:pt x="99188" y="754903"/>
                  </a:lnTo>
                  <a:lnTo>
                    <a:pt x="118445" y="796457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498" y="930448"/>
                  </a:lnTo>
                  <a:lnTo>
                    <a:pt x="153181" y="943566"/>
                  </a:lnTo>
                  <a:lnTo>
                    <a:pt x="159243" y="955863"/>
                  </a:lnTo>
                  <a:lnTo>
                    <a:pt x="154305" y="967978"/>
                  </a:lnTo>
                  <a:lnTo>
                    <a:pt x="150696" y="980619"/>
                  </a:lnTo>
                  <a:lnTo>
                    <a:pt x="148465" y="993821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65494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733608" y="1192080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3819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753643" y="1081313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3638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753753" y="970544"/>
                  </a:lnTo>
                  <a:lnTo>
                    <a:pt x="753004" y="967941"/>
                  </a:lnTo>
                  <a:lnTo>
                    <a:pt x="748082" y="955951"/>
                  </a:lnTo>
                  <a:lnTo>
                    <a:pt x="754150" y="943542"/>
                  </a:lnTo>
                  <a:lnTo>
                    <a:pt x="757654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80" y="407309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  <a:lnTo>
                    <a:pt x="716247" y="84395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  <a:path w="907414" h="1350645">
                  <a:moveTo>
                    <a:pt x="733608" y="1192080"/>
                  </a:moveTo>
                  <a:lnTo>
                    <a:pt x="601367" y="1192080"/>
                  </a:ln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665494" y="1265925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3608" y="1192080"/>
                  </a:lnTo>
                  <a:close/>
                </a:path>
                <a:path w="907414" h="1350645">
                  <a:moveTo>
                    <a:pt x="753643" y="1081313"/>
                  </a:moveTo>
                  <a:lnTo>
                    <a:pt x="638293" y="1081313"/>
                  </a:ln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753819" y="1155157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3643" y="1081313"/>
                  </a:lnTo>
                  <a:close/>
                </a:path>
                <a:path w="907414" h="1350645">
                  <a:moveTo>
                    <a:pt x="753753" y="970544"/>
                  </a:moveTo>
                  <a:lnTo>
                    <a:pt x="638293" y="970544"/>
                  </a:ln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753638" y="1044390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4" y="980619"/>
                  </a:lnTo>
                  <a:lnTo>
                    <a:pt x="753753" y="970544"/>
                  </a:lnTo>
                  <a:close/>
                </a:path>
                <a:path w="907414" h="1350645">
                  <a:moveTo>
                    <a:pt x="716247" y="84395"/>
                  </a:moveTo>
                  <a:lnTo>
                    <a:pt x="453662" y="84395"/>
                  </a:ln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757654" y="933622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43" y="796435"/>
                  </a:lnTo>
                  <a:lnTo>
                    <a:pt x="808097" y="754868"/>
                  </a:lnTo>
                  <a:lnTo>
                    <a:pt x="830088" y="715051"/>
                  </a:lnTo>
                  <a:lnTo>
                    <a:pt x="848395" y="682286"/>
                  </a:lnTo>
                  <a:lnTo>
                    <a:pt x="866218" y="646868"/>
                  </a:lnTo>
                  <a:lnTo>
                    <a:pt x="882292" y="607546"/>
                  </a:lnTo>
                  <a:lnTo>
                    <a:pt x="895349" y="563066"/>
                  </a:lnTo>
                  <a:lnTo>
                    <a:pt x="904118" y="512177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8" y="103714"/>
                  </a:lnTo>
                  <a:lnTo>
                    <a:pt x="716247" y="84395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3544824" y="350520"/>
              <a:ext cx="1993900" cy="1993900"/>
            </a:xfrm>
            <a:custGeom>
              <a:avLst/>
              <a:gdLst/>
              <a:ahLst/>
              <a:cxnLst/>
              <a:rect l="l" t="t" r="r" b="b"/>
              <a:pathLst>
                <a:path w="1993900" h="1993900">
                  <a:moveTo>
                    <a:pt x="0" y="996695"/>
                  </a:moveTo>
                  <a:lnTo>
                    <a:pt x="1149" y="948408"/>
                  </a:lnTo>
                  <a:lnTo>
                    <a:pt x="4563" y="900714"/>
                  </a:lnTo>
                  <a:lnTo>
                    <a:pt x="10188" y="853664"/>
                  </a:lnTo>
                  <a:lnTo>
                    <a:pt x="17973" y="807312"/>
                  </a:lnTo>
                  <a:lnTo>
                    <a:pt x="27865" y="761709"/>
                  </a:lnTo>
                  <a:lnTo>
                    <a:pt x="39813" y="716907"/>
                  </a:lnTo>
                  <a:lnTo>
                    <a:pt x="53764" y="672960"/>
                  </a:lnTo>
                  <a:lnTo>
                    <a:pt x="69665" y="629919"/>
                  </a:lnTo>
                  <a:lnTo>
                    <a:pt x="87465" y="587836"/>
                  </a:lnTo>
                  <a:lnTo>
                    <a:pt x="107111" y="546763"/>
                  </a:lnTo>
                  <a:lnTo>
                    <a:pt x="128551" y="506754"/>
                  </a:lnTo>
                  <a:lnTo>
                    <a:pt x="151733" y="467859"/>
                  </a:lnTo>
                  <a:lnTo>
                    <a:pt x="176604" y="430132"/>
                  </a:lnTo>
                  <a:lnTo>
                    <a:pt x="203113" y="393625"/>
                  </a:lnTo>
                  <a:lnTo>
                    <a:pt x="231207" y="358389"/>
                  </a:lnTo>
                  <a:lnTo>
                    <a:pt x="260833" y="324477"/>
                  </a:lnTo>
                  <a:lnTo>
                    <a:pt x="291941" y="291941"/>
                  </a:lnTo>
                  <a:lnTo>
                    <a:pt x="324477" y="260833"/>
                  </a:lnTo>
                  <a:lnTo>
                    <a:pt x="358389" y="231207"/>
                  </a:lnTo>
                  <a:lnTo>
                    <a:pt x="393625" y="203113"/>
                  </a:lnTo>
                  <a:lnTo>
                    <a:pt x="430132" y="176604"/>
                  </a:lnTo>
                  <a:lnTo>
                    <a:pt x="467859" y="151733"/>
                  </a:lnTo>
                  <a:lnTo>
                    <a:pt x="506754" y="128551"/>
                  </a:lnTo>
                  <a:lnTo>
                    <a:pt x="546763" y="107111"/>
                  </a:lnTo>
                  <a:lnTo>
                    <a:pt x="587836" y="87465"/>
                  </a:lnTo>
                  <a:lnTo>
                    <a:pt x="629919" y="69665"/>
                  </a:lnTo>
                  <a:lnTo>
                    <a:pt x="672960" y="53764"/>
                  </a:lnTo>
                  <a:lnTo>
                    <a:pt x="716907" y="39813"/>
                  </a:lnTo>
                  <a:lnTo>
                    <a:pt x="761709" y="27865"/>
                  </a:lnTo>
                  <a:lnTo>
                    <a:pt x="807312" y="17973"/>
                  </a:lnTo>
                  <a:lnTo>
                    <a:pt x="853664" y="10188"/>
                  </a:lnTo>
                  <a:lnTo>
                    <a:pt x="900714" y="4563"/>
                  </a:lnTo>
                  <a:lnTo>
                    <a:pt x="948408" y="1149"/>
                  </a:lnTo>
                  <a:lnTo>
                    <a:pt x="996696" y="0"/>
                  </a:lnTo>
                  <a:lnTo>
                    <a:pt x="1044983" y="1149"/>
                  </a:lnTo>
                  <a:lnTo>
                    <a:pt x="1092677" y="4563"/>
                  </a:lnTo>
                  <a:lnTo>
                    <a:pt x="1139727" y="10188"/>
                  </a:lnTo>
                  <a:lnTo>
                    <a:pt x="1186079" y="17973"/>
                  </a:lnTo>
                  <a:lnTo>
                    <a:pt x="1231682" y="27865"/>
                  </a:lnTo>
                  <a:lnTo>
                    <a:pt x="1276484" y="39813"/>
                  </a:lnTo>
                  <a:lnTo>
                    <a:pt x="1320431" y="53764"/>
                  </a:lnTo>
                  <a:lnTo>
                    <a:pt x="1363472" y="69665"/>
                  </a:lnTo>
                  <a:lnTo>
                    <a:pt x="1405555" y="87465"/>
                  </a:lnTo>
                  <a:lnTo>
                    <a:pt x="1446628" y="107111"/>
                  </a:lnTo>
                  <a:lnTo>
                    <a:pt x="1486637" y="128551"/>
                  </a:lnTo>
                  <a:lnTo>
                    <a:pt x="1525532" y="151733"/>
                  </a:lnTo>
                  <a:lnTo>
                    <a:pt x="1563259" y="176604"/>
                  </a:lnTo>
                  <a:lnTo>
                    <a:pt x="1599766" y="203113"/>
                  </a:lnTo>
                  <a:lnTo>
                    <a:pt x="1635002" y="231207"/>
                  </a:lnTo>
                  <a:lnTo>
                    <a:pt x="1668914" y="260833"/>
                  </a:lnTo>
                  <a:lnTo>
                    <a:pt x="1701450" y="291941"/>
                  </a:lnTo>
                  <a:lnTo>
                    <a:pt x="1732558" y="324477"/>
                  </a:lnTo>
                  <a:lnTo>
                    <a:pt x="1762184" y="358389"/>
                  </a:lnTo>
                  <a:lnTo>
                    <a:pt x="1790278" y="393625"/>
                  </a:lnTo>
                  <a:lnTo>
                    <a:pt x="1816787" y="430132"/>
                  </a:lnTo>
                  <a:lnTo>
                    <a:pt x="1841658" y="467859"/>
                  </a:lnTo>
                  <a:lnTo>
                    <a:pt x="1864840" y="506754"/>
                  </a:lnTo>
                  <a:lnTo>
                    <a:pt x="1886280" y="546763"/>
                  </a:lnTo>
                  <a:lnTo>
                    <a:pt x="1905926" y="587836"/>
                  </a:lnTo>
                  <a:lnTo>
                    <a:pt x="1923726" y="629919"/>
                  </a:lnTo>
                  <a:lnTo>
                    <a:pt x="1939627" y="672960"/>
                  </a:lnTo>
                  <a:lnTo>
                    <a:pt x="1953578" y="716907"/>
                  </a:lnTo>
                  <a:lnTo>
                    <a:pt x="1965526" y="761709"/>
                  </a:lnTo>
                  <a:lnTo>
                    <a:pt x="1975418" y="807312"/>
                  </a:lnTo>
                  <a:lnTo>
                    <a:pt x="1983203" y="853664"/>
                  </a:lnTo>
                  <a:lnTo>
                    <a:pt x="1988828" y="900714"/>
                  </a:lnTo>
                  <a:lnTo>
                    <a:pt x="1992242" y="948408"/>
                  </a:lnTo>
                  <a:lnTo>
                    <a:pt x="1993391" y="996695"/>
                  </a:lnTo>
                  <a:lnTo>
                    <a:pt x="1992242" y="1044983"/>
                  </a:lnTo>
                  <a:lnTo>
                    <a:pt x="1988828" y="1092677"/>
                  </a:lnTo>
                  <a:lnTo>
                    <a:pt x="1983203" y="1139727"/>
                  </a:lnTo>
                  <a:lnTo>
                    <a:pt x="1975418" y="1186079"/>
                  </a:lnTo>
                  <a:lnTo>
                    <a:pt x="1965526" y="1231682"/>
                  </a:lnTo>
                  <a:lnTo>
                    <a:pt x="1953578" y="1276484"/>
                  </a:lnTo>
                  <a:lnTo>
                    <a:pt x="1939627" y="1320431"/>
                  </a:lnTo>
                  <a:lnTo>
                    <a:pt x="1923726" y="1363472"/>
                  </a:lnTo>
                  <a:lnTo>
                    <a:pt x="1905926" y="1405555"/>
                  </a:lnTo>
                  <a:lnTo>
                    <a:pt x="1886280" y="1446628"/>
                  </a:lnTo>
                  <a:lnTo>
                    <a:pt x="1864840" y="1486637"/>
                  </a:lnTo>
                  <a:lnTo>
                    <a:pt x="1841658" y="1525532"/>
                  </a:lnTo>
                  <a:lnTo>
                    <a:pt x="1816787" y="1563259"/>
                  </a:lnTo>
                  <a:lnTo>
                    <a:pt x="1790278" y="1599766"/>
                  </a:lnTo>
                  <a:lnTo>
                    <a:pt x="1762184" y="1635002"/>
                  </a:lnTo>
                  <a:lnTo>
                    <a:pt x="1732558" y="1668914"/>
                  </a:lnTo>
                  <a:lnTo>
                    <a:pt x="1701450" y="1701450"/>
                  </a:lnTo>
                  <a:lnTo>
                    <a:pt x="1668914" y="1732558"/>
                  </a:lnTo>
                  <a:lnTo>
                    <a:pt x="1635002" y="1762184"/>
                  </a:lnTo>
                  <a:lnTo>
                    <a:pt x="1599766" y="1790278"/>
                  </a:lnTo>
                  <a:lnTo>
                    <a:pt x="1563259" y="1816787"/>
                  </a:lnTo>
                  <a:lnTo>
                    <a:pt x="1525532" y="1841658"/>
                  </a:lnTo>
                  <a:lnTo>
                    <a:pt x="1486637" y="1864840"/>
                  </a:lnTo>
                  <a:lnTo>
                    <a:pt x="1446628" y="1886280"/>
                  </a:lnTo>
                  <a:lnTo>
                    <a:pt x="1405555" y="1905926"/>
                  </a:lnTo>
                  <a:lnTo>
                    <a:pt x="1363472" y="1923726"/>
                  </a:lnTo>
                  <a:lnTo>
                    <a:pt x="1320431" y="1939627"/>
                  </a:lnTo>
                  <a:lnTo>
                    <a:pt x="1276484" y="1953578"/>
                  </a:lnTo>
                  <a:lnTo>
                    <a:pt x="1231682" y="1965526"/>
                  </a:lnTo>
                  <a:lnTo>
                    <a:pt x="1186079" y="1975418"/>
                  </a:lnTo>
                  <a:lnTo>
                    <a:pt x="1139727" y="1983203"/>
                  </a:lnTo>
                  <a:lnTo>
                    <a:pt x="1092677" y="1988828"/>
                  </a:lnTo>
                  <a:lnTo>
                    <a:pt x="1044983" y="1992242"/>
                  </a:lnTo>
                  <a:lnTo>
                    <a:pt x="996696" y="1993391"/>
                  </a:lnTo>
                  <a:lnTo>
                    <a:pt x="948408" y="1992242"/>
                  </a:lnTo>
                  <a:lnTo>
                    <a:pt x="900714" y="1988828"/>
                  </a:lnTo>
                  <a:lnTo>
                    <a:pt x="853664" y="1983203"/>
                  </a:lnTo>
                  <a:lnTo>
                    <a:pt x="807312" y="1975418"/>
                  </a:lnTo>
                  <a:lnTo>
                    <a:pt x="761709" y="1965526"/>
                  </a:lnTo>
                  <a:lnTo>
                    <a:pt x="716907" y="1953578"/>
                  </a:lnTo>
                  <a:lnTo>
                    <a:pt x="672960" y="1939627"/>
                  </a:lnTo>
                  <a:lnTo>
                    <a:pt x="629919" y="1923726"/>
                  </a:lnTo>
                  <a:lnTo>
                    <a:pt x="587836" y="1905926"/>
                  </a:lnTo>
                  <a:lnTo>
                    <a:pt x="546763" y="1886280"/>
                  </a:lnTo>
                  <a:lnTo>
                    <a:pt x="506754" y="1864840"/>
                  </a:lnTo>
                  <a:lnTo>
                    <a:pt x="467859" y="1841658"/>
                  </a:lnTo>
                  <a:lnTo>
                    <a:pt x="430132" y="1816787"/>
                  </a:lnTo>
                  <a:lnTo>
                    <a:pt x="393625" y="1790278"/>
                  </a:lnTo>
                  <a:lnTo>
                    <a:pt x="358389" y="1762184"/>
                  </a:lnTo>
                  <a:lnTo>
                    <a:pt x="324477" y="1732558"/>
                  </a:lnTo>
                  <a:lnTo>
                    <a:pt x="291941" y="1701450"/>
                  </a:lnTo>
                  <a:lnTo>
                    <a:pt x="260833" y="1668914"/>
                  </a:lnTo>
                  <a:lnTo>
                    <a:pt x="231207" y="1635002"/>
                  </a:lnTo>
                  <a:lnTo>
                    <a:pt x="203113" y="1599766"/>
                  </a:lnTo>
                  <a:lnTo>
                    <a:pt x="176604" y="1563259"/>
                  </a:lnTo>
                  <a:lnTo>
                    <a:pt x="151733" y="1525532"/>
                  </a:lnTo>
                  <a:lnTo>
                    <a:pt x="128551" y="1486637"/>
                  </a:lnTo>
                  <a:lnTo>
                    <a:pt x="107111" y="1446628"/>
                  </a:lnTo>
                  <a:lnTo>
                    <a:pt x="87465" y="1405555"/>
                  </a:lnTo>
                  <a:lnTo>
                    <a:pt x="69665" y="1363472"/>
                  </a:lnTo>
                  <a:lnTo>
                    <a:pt x="53764" y="1320431"/>
                  </a:lnTo>
                  <a:lnTo>
                    <a:pt x="39813" y="1276484"/>
                  </a:lnTo>
                  <a:lnTo>
                    <a:pt x="27865" y="1231682"/>
                  </a:lnTo>
                  <a:lnTo>
                    <a:pt x="17973" y="1186079"/>
                  </a:lnTo>
                  <a:lnTo>
                    <a:pt x="10188" y="1139727"/>
                  </a:lnTo>
                  <a:lnTo>
                    <a:pt x="4563" y="1092677"/>
                  </a:lnTo>
                  <a:lnTo>
                    <a:pt x="1149" y="1044983"/>
                  </a:lnTo>
                  <a:lnTo>
                    <a:pt x="0" y="996695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138" y="960438"/>
            <a:ext cx="7604124" cy="3629025"/>
          </a:xfrm>
        </p:spPr>
        <p:txBody>
          <a:bodyPr vert="horz" wrap="square" lIns="0" tIns="17270" rIns="0" bIns="0" rtlCol="0" anchor="b">
            <a:normAutofit/>
          </a:bodyPr>
          <a:lstStyle/>
          <a:p>
            <a:pPr marL="17271">
              <a:spcBef>
                <a:spcPts val="136"/>
              </a:spcBef>
            </a:pPr>
            <a:r>
              <a:rPr spc="-190" dirty="0"/>
              <a:t>Who</a:t>
            </a:r>
            <a:r>
              <a:rPr spc="-231" dirty="0"/>
              <a:t> </a:t>
            </a:r>
            <a:r>
              <a:rPr spc="639" dirty="0"/>
              <a:t>has</a:t>
            </a:r>
            <a:r>
              <a:rPr spc="-245" dirty="0"/>
              <a:t> </a:t>
            </a:r>
            <a:r>
              <a:rPr spc="265" dirty="0"/>
              <a:t>heard</a:t>
            </a:r>
            <a:r>
              <a:rPr spc="-238" dirty="0"/>
              <a:t> </a:t>
            </a:r>
            <a:r>
              <a:rPr spc="374" dirty="0"/>
              <a:t>of</a:t>
            </a:r>
            <a:r>
              <a:rPr spc="-238" dirty="0"/>
              <a:t> </a:t>
            </a:r>
            <a:r>
              <a:rPr spc="449" dirty="0"/>
              <a:t>gRPC?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0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  <a:spcAft>
                <a:spcPts val="600"/>
              </a:spcAft>
            </a:pPr>
            <a:r>
              <a:rPr spc="-7" dirty="0"/>
              <a:t>@sandeepdinesh</a:t>
            </a:r>
            <a:endParaRPr lang="en-US" spc="-7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2148115" y="2035146"/>
            <a:ext cx="8140418" cy="4966113"/>
            <a:chOff x="1578991" y="1496567"/>
            <a:chExt cx="5986145" cy="3651885"/>
          </a:xfrm>
        </p:grpSpPr>
        <p:sp>
          <p:nvSpPr>
            <p:cNvPr id="31" name="object 31"/>
            <p:cNvSpPr/>
            <p:nvPr/>
          </p:nvSpPr>
          <p:spPr>
            <a:xfrm>
              <a:off x="1583563" y="1501139"/>
              <a:ext cx="5977255" cy="3642360"/>
            </a:xfrm>
            <a:custGeom>
              <a:avLst/>
              <a:gdLst/>
              <a:ahLst/>
              <a:cxnLst/>
              <a:rect l="l" t="t" r="r" b="b"/>
              <a:pathLst>
                <a:path w="5977255" h="3642360">
                  <a:moveTo>
                    <a:pt x="5976873" y="3642358"/>
                  </a:moveTo>
                  <a:lnTo>
                    <a:pt x="5976873" y="216281"/>
                  </a:lnTo>
                  <a:lnTo>
                    <a:pt x="5971307" y="165911"/>
                  </a:lnTo>
                  <a:lnTo>
                    <a:pt x="5955385" y="120085"/>
                  </a:lnTo>
                  <a:lnTo>
                    <a:pt x="5930277" y="79970"/>
                  </a:lnTo>
                  <a:lnTo>
                    <a:pt x="5897152" y="46736"/>
                  </a:lnTo>
                  <a:lnTo>
                    <a:pt x="5857177" y="21550"/>
                  </a:lnTo>
                  <a:lnTo>
                    <a:pt x="5811522" y="5582"/>
                  </a:lnTo>
                  <a:lnTo>
                    <a:pt x="5761355" y="0"/>
                  </a:lnTo>
                  <a:lnTo>
                    <a:pt x="215519" y="0"/>
                  </a:lnTo>
                  <a:lnTo>
                    <a:pt x="165351" y="5582"/>
                  </a:lnTo>
                  <a:lnTo>
                    <a:pt x="119696" y="21550"/>
                  </a:lnTo>
                  <a:lnTo>
                    <a:pt x="79721" y="46736"/>
                  </a:lnTo>
                  <a:lnTo>
                    <a:pt x="46596" y="79970"/>
                  </a:lnTo>
                  <a:lnTo>
                    <a:pt x="21488" y="120085"/>
                  </a:lnTo>
                  <a:lnTo>
                    <a:pt x="5566" y="165911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116" y="1705355"/>
              <a:ext cx="5759196" cy="34381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10512" y="1805939"/>
              <a:ext cx="5523230" cy="3337560"/>
            </a:xfrm>
            <a:custGeom>
              <a:avLst/>
              <a:gdLst/>
              <a:ahLst/>
              <a:cxnLst/>
              <a:rect l="l" t="t" r="r" b="b"/>
              <a:pathLst>
                <a:path w="5523230" h="3337560">
                  <a:moveTo>
                    <a:pt x="5476747" y="0"/>
                  </a:moveTo>
                  <a:lnTo>
                    <a:pt x="46227" y="0"/>
                  </a:lnTo>
                  <a:lnTo>
                    <a:pt x="27431" y="3081"/>
                  </a:lnTo>
                  <a:lnTo>
                    <a:pt x="12826" y="11795"/>
                  </a:lnTo>
                  <a:lnTo>
                    <a:pt x="3365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5522976" y="3337558"/>
                  </a:lnTo>
                  <a:lnTo>
                    <a:pt x="5522976" y="42925"/>
                  </a:lnTo>
                  <a:lnTo>
                    <a:pt x="5519610" y="25342"/>
                  </a:lnTo>
                  <a:lnTo>
                    <a:pt x="5510149" y="11795"/>
                  </a:lnTo>
                  <a:lnTo>
                    <a:pt x="5495544" y="3081"/>
                  </a:lnTo>
                  <a:lnTo>
                    <a:pt x="5476747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5126"/>
            <a:ext cx="4033509" cy="1103941"/>
          </a:xfrm>
          <a:prstGeom prst="rect">
            <a:avLst/>
          </a:prstGeom>
        </p:spPr>
        <p:txBody>
          <a:bodyPr vert="horz" wrap="square" lIns="0" tIns="15543" rIns="0" bIns="0" rtlCol="0" anchor="t">
            <a:spAutoFit/>
          </a:bodyPr>
          <a:lstStyle/>
          <a:p>
            <a:pPr marL="17271">
              <a:spcBef>
                <a:spcPts val="122"/>
              </a:spcBef>
            </a:pPr>
            <a:r>
              <a:rPr sz="3536" spc="136" dirty="0"/>
              <a:t>RPC</a:t>
            </a:r>
            <a:r>
              <a:rPr sz="3536" spc="415" dirty="0"/>
              <a:t> </a:t>
            </a:r>
            <a:r>
              <a:rPr sz="3536" spc="143" dirty="0"/>
              <a:t>API</a:t>
            </a:r>
            <a:r>
              <a:rPr sz="3536" spc="381" dirty="0"/>
              <a:t> </a:t>
            </a:r>
            <a:r>
              <a:rPr sz="3536" spc="177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5" y="1260154"/>
            <a:ext cx="3064638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Service</a:t>
            </a:r>
            <a:r>
              <a:rPr sz="2720" b="1" spc="-129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definition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15967" y="2689351"/>
            <a:ext cx="6430645" cy="1591844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listConversations();</a:t>
            </a:r>
            <a:endParaRPr sz="1904">
              <a:latin typeface="Consolas"/>
              <a:cs typeface="Consolas"/>
            </a:endParaRPr>
          </a:p>
          <a:p>
            <a:pPr>
              <a:spcBef>
                <a:spcPts val="68"/>
              </a:spcBef>
            </a:pPr>
            <a:endParaRPr sz="2176">
              <a:latin typeface="Consolas"/>
              <a:cs typeface="Consolas"/>
            </a:endParaRPr>
          </a:p>
          <a:p>
            <a:pPr marL="17271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listMessages(int</a:t>
            </a:r>
            <a:r>
              <a:rPr sz="1904" spc="1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conversationId);</a:t>
            </a:r>
            <a:endParaRPr sz="1904">
              <a:latin typeface="Consolas"/>
              <a:cs typeface="Consolas"/>
            </a:endParaRPr>
          </a:p>
          <a:p>
            <a:pPr>
              <a:spcBef>
                <a:spcPts val="61"/>
              </a:spcBef>
            </a:pPr>
            <a:endParaRPr sz="2176">
              <a:latin typeface="Consolas"/>
              <a:cs typeface="Consolas"/>
            </a:endParaRPr>
          </a:p>
          <a:p>
            <a:pPr marL="17271">
              <a:spcBef>
                <a:spcPts val="7"/>
              </a:spcBef>
            </a:pP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sendMessage(int</a:t>
            </a:r>
            <a:r>
              <a:rPr sz="1904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conversationId,</a:t>
            </a:r>
            <a:r>
              <a:rPr sz="1904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string</a:t>
            </a:r>
            <a:r>
              <a:rPr sz="1904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body);</a:t>
            </a:r>
            <a:endParaRPr sz="1904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2148115" y="2035146"/>
            <a:ext cx="8140418" cy="4966113"/>
            <a:chOff x="1578991" y="1496567"/>
            <a:chExt cx="5986145" cy="3651885"/>
          </a:xfrm>
        </p:grpSpPr>
        <p:sp>
          <p:nvSpPr>
            <p:cNvPr id="31" name="object 31"/>
            <p:cNvSpPr/>
            <p:nvPr/>
          </p:nvSpPr>
          <p:spPr>
            <a:xfrm>
              <a:off x="1583563" y="1501139"/>
              <a:ext cx="5977255" cy="3642360"/>
            </a:xfrm>
            <a:custGeom>
              <a:avLst/>
              <a:gdLst/>
              <a:ahLst/>
              <a:cxnLst/>
              <a:rect l="l" t="t" r="r" b="b"/>
              <a:pathLst>
                <a:path w="5977255" h="3642360">
                  <a:moveTo>
                    <a:pt x="5976873" y="3642358"/>
                  </a:moveTo>
                  <a:lnTo>
                    <a:pt x="5976873" y="216281"/>
                  </a:lnTo>
                  <a:lnTo>
                    <a:pt x="5971307" y="165911"/>
                  </a:lnTo>
                  <a:lnTo>
                    <a:pt x="5955385" y="120085"/>
                  </a:lnTo>
                  <a:lnTo>
                    <a:pt x="5930277" y="79970"/>
                  </a:lnTo>
                  <a:lnTo>
                    <a:pt x="5897152" y="46736"/>
                  </a:lnTo>
                  <a:lnTo>
                    <a:pt x="5857177" y="21550"/>
                  </a:lnTo>
                  <a:lnTo>
                    <a:pt x="5811522" y="5582"/>
                  </a:lnTo>
                  <a:lnTo>
                    <a:pt x="5761355" y="0"/>
                  </a:lnTo>
                  <a:lnTo>
                    <a:pt x="215519" y="0"/>
                  </a:lnTo>
                  <a:lnTo>
                    <a:pt x="165351" y="5582"/>
                  </a:lnTo>
                  <a:lnTo>
                    <a:pt x="119696" y="21550"/>
                  </a:lnTo>
                  <a:lnTo>
                    <a:pt x="79721" y="46736"/>
                  </a:lnTo>
                  <a:lnTo>
                    <a:pt x="46596" y="79970"/>
                  </a:lnTo>
                  <a:lnTo>
                    <a:pt x="21488" y="120085"/>
                  </a:lnTo>
                  <a:lnTo>
                    <a:pt x="5566" y="165911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116" y="1705355"/>
              <a:ext cx="5759196" cy="34381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10512" y="1805939"/>
              <a:ext cx="5523230" cy="3337560"/>
            </a:xfrm>
            <a:custGeom>
              <a:avLst/>
              <a:gdLst/>
              <a:ahLst/>
              <a:cxnLst/>
              <a:rect l="l" t="t" r="r" b="b"/>
              <a:pathLst>
                <a:path w="5523230" h="3337560">
                  <a:moveTo>
                    <a:pt x="5476747" y="0"/>
                  </a:moveTo>
                  <a:lnTo>
                    <a:pt x="46227" y="0"/>
                  </a:lnTo>
                  <a:lnTo>
                    <a:pt x="27431" y="3081"/>
                  </a:lnTo>
                  <a:lnTo>
                    <a:pt x="12826" y="11795"/>
                  </a:lnTo>
                  <a:lnTo>
                    <a:pt x="3365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5522976" y="3337558"/>
                  </a:lnTo>
                  <a:lnTo>
                    <a:pt x="5522976" y="42925"/>
                  </a:lnTo>
                  <a:lnTo>
                    <a:pt x="5519610" y="25342"/>
                  </a:lnTo>
                  <a:lnTo>
                    <a:pt x="5510149" y="11795"/>
                  </a:lnTo>
                  <a:lnTo>
                    <a:pt x="5495544" y="3081"/>
                  </a:lnTo>
                  <a:lnTo>
                    <a:pt x="5476747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5126"/>
            <a:ext cx="4033509" cy="1103941"/>
          </a:xfrm>
          <a:prstGeom prst="rect">
            <a:avLst/>
          </a:prstGeom>
        </p:spPr>
        <p:txBody>
          <a:bodyPr vert="horz" wrap="square" lIns="0" tIns="15543" rIns="0" bIns="0" rtlCol="0" anchor="t">
            <a:spAutoFit/>
          </a:bodyPr>
          <a:lstStyle/>
          <a:p>
            <a:pPr marL="17271">
              <a:spcBef>
                <a:spcPts val="122"/>
              </a:spcBef>
            </a:pPr>
            <a:r>
              <a:rPr sz="3536" spc="136" dirty="0"/>
              <a:t>RPC</a:t>
            </a:r>
            <a:r>
              <a:rPr sz="3536" spc="415" dirty="0"/>
              <a:t> </a:t>
            </a:r>
            <a:r>
              <a:rPr sz="3536" spc="143" dirty="0"/>
              <a:t>API</a:t>
            </a:r>
            <a:r>
              <a:rPr sz="3536" spc="381" dirty="0"/>
              <a:t> </a:t>
            </a:r>
            <a:r>
              <a:rPr sz="3536" spc="177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5" y="1501199"/>
            <a:ext cx="3064638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Service</a:t>
            </a:r>
            <a:r>
              <a:rPr sz="2720" b="1" spc="-129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definition</a:t>
            </a:r>
            <a:endParaRPr sz="2720" dirty="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15967" y="2662408"/>
            <a:ext cx="3867713" cy="1632779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8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/listConversations</a:t>
            </a:r>
            <a:endParaRPr sz="2176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904">
              <a:latin typeface="Consolas"/>
              <a:cs typeface="Consolas"/>
            </a:endParaRPr>
          </a:p>
          <a:p>
            <a:pPr marL="17271"/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/listMessages?id=123</a:t>
            </a:r>
            <a:endParaRPr sz="2176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904">
              <a:latin typeface="Consolas"/>
              <a:cs typeface="Consolas"/>
            </a:endParaRPr>
          </a:p>
          <a:p>
            <a:pPr marL="17271">
              <a:spcBef>
                <a:spcPts val="7"/>
              </a:spcBef>
            </a:pPr>
            <a:r>
              <a:rPr sz="2176" spc="41" dirty="0">
                <a:solidFill>
                  <a:srgbClr val="FFFFFF"/>
                </a:solidFill>
                <a:latin typeface="Consolas"/>
                <a:cs typeface="Consolas"/>
              </a:rPr>
              <a:t>POST</a:t>
            </a:r>
            <a:r>
              <a:rPr sz="2176" spc="10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/sendMessage?id=123</a:t>
            </a:r>
            <a:endParaRPr sz="217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2148115" y="2035146"/>
            <a:ext cx="8140418" cy="4966113"/>
            <a:chOff x="1578991" y="1496567"/>
            <a:chExt cx="5986145" cy="3651885"/>
          </a:xfrm>
        </p:grpSpPr>
        <p:sp>
          <p:nvSpPr>
            <p:cNvPr id="31" name="object 31"/>
            <p:cNvSpPr/>
            <p:nvPr/>
          </p:nvSpPr>
          <p:spPr>
            <a:xfrm>
              <a:off x="1583563" y="1501139"/>
              <a:ext cx="5977255" cy="3642360"/>
            </a:xfrm>
            <a:custGeom>
              <a:avLst/>
              <a:gdLst/>
              <a:ahLst/>
              <a:cxnLst/>
              <a:rect l="l" t="t" r="r" b="b"/>
              <a:pathLst>
                <a:path w="5977255" h="3642360">
                  <a:moveTo>
                    <a:pt x="5976873" y="3642358"/>
                  </a:moveTo>
                  <a:lnTo>
                    <a:pt x="5976873" y="216281"/>
                  </a:lnTo>
                  <a:lnTo>
                    <a:pt x="5971307" y="165911"/>
                  </a:lnTo>
                  <a:lnTo>
                    <a:pt x="5955385" y="120085"/>
                  </a:lnTo>
                  <a:lnTo>
                    <a:pt x="5930277" y="79970"/>
                  </a:lnTo>
                  <a:lnTo>
                    <a:pt x="5897152" y="46736"/>
                  </a:lnTo>
                  <a:lnTo>
                    <a:pt x="5857177" y="21550"/>
                  </a:lnTo>
                  <a:lnTo>
                    <a:pt x="5811522" y="5582"/>
                  </a:lnTo>
                  <a:lnTo>
                    <a:pt x="5761355" y="0"/>
                  </a:lnTo>
                  <a:lnTo>
                    <a:pt x="215519" y="0"/>
                  </a:lnTo>
                  <a:lnTo>
                    <a:pt x="165351" y="5582"/>
                  </a:lnTo>
                  <a:lnTo>
                    <a:pt x="119696" y="21550"/>
                  </a:lnTo>
                  <a:lnTo>
                    <a:pt x="79721" y="46736"/>
                  </a:lnTo>
                  <a:lnTo>
                    <a:pt x="46596" y="79970"/>
                  </a:lnTo>
                  <a:lnTo>
                    <a:pt x="21488" y="120085"/>
                  </a:lnTo>
                  <a:lnTo>
                    <a:pt x="5566" y="165911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116" y="1705355"/>
              <a:ext cx="5759196" cy="34381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10512" y="1805939"/>
              <a:ext cx="5523230" cy="3337560"/>
            </a:xfrm>
            <a:custGeom>
              <a:avLst/>
              <a:gdLst/>
              <a:ahLst/>
              <a:cxnLst/>
              <a:rect l="l" t="t" r="r" b="b"/>
              <a:pathLst>
                <a:path w="5523230" h="3337560">
                  <a:moveTo>
                    <a:pt x="5476747" y="0"/>
                  </a:moveTo>
                  <a:lnTo>
                    <a:pt x="46227" y="0"/>
                  </a:lnTo>
                  <a:lnTo>
                    <a:pt x="27431" y="3081"/>
                  </a:lnTo>
                  <a:lnTo>
                    <a:pt x="12826" y="11795"/>
                  </a:lnTo>
                  <a:lnTo>
                    <a:pt x="3365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5522976" y="3337558"/>
                  </a:lnTo>
                  <a:lnTo>
                    <a:pt x="5522976" y="42925"/>
                  </a:lnTo>
                  <a:lnTo>
                    <a:pt x="5519610" y="25342"/>
                  </a:lnTo>
                  <a:lnTo>
                    <a:pt x="5510149" y="11795"/>
                  </a:lnTo>
                  <a:lnTo>
                    <a:pt x="5495544" y="3081"/>
                  </a:lnTo>
                  <a:lnTo>
                    <a:pt x="5476747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1725" y="1587160"/>
            <a:ext cx="3676011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Get</a:t>
            </a:r>
            <a:r>
              <a:rPr sz="2720" b="1" spc="-48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all</a:t>
            </a:r>
            <a:r>
              <a:rPr sz="2720" b="1" spc="-34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conversations</a:t>
            </a:r>
            <a:endParaRPr sz="2720" dirty="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3733" y="2672391"/>
            <a:ext cx="4059415" cy="2880810"/>
          </a:xfrm>
          <a:prstGeom prst="rect">
            <a:avLst/>
          </a:prstGeom>
        </p:spPr>
        <p:txBody>
          <a:bodyPr vert="horz" wrap="square" lIns="0" tIns="37994" rIns="0" bIns="0" rtlCol="0">
            <a:spAutoFit/>
          </a:bodyPr>
          <a:lstStyle/>
          <a:p>
            <a:pPr marL="17271">
              <a:spcBef>
                <a:spcPts val="298"/>
              </a:spcBef>
            </a:pPr>
            <a:r>
              <a:rPr sz="1904" b="1" spc="41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1904" b="1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b="1" spc="68" dirty="0">
                <a:solidFill>
                  <a:srgbClr val="FFFFFF"/>
                </a:solidFill>
                <a:latin typeface="Consolas"/>
                <a:cs typeface="Consolas"/>
              </a:rPr>
              <a:t>/listConversations</a:t>
            </a:r>
            <a:endParaRPr sz="1904">
              <a:latin typeface="Consolas"/>
              <a:cs typeface="Consolas"/>
            </a:endParaRPr>
          </a:p>
          <a:p>
            <a:pPr marL="17271">
              <a:spcBef>
                <a:spcPts val="163"/>
              </a:spcBef>
            </a:pP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904">
              <a:latin typeface="Consolas"/>
              <a:cs typeface="Consolas"/>
            </a:endParaRPr>
          </a:p>
          <a:p>
            <a:pPr marL="587205">
              <a:spcBef>
                <a:spcPts val="163"/>
              </a:spcBef>
            </a:pP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639017">
              <a:spcBef>
                <a:spcPts val="163"/>
              </a:spcBef>
            </a:pP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"id":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34" dirty="0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endParaRPr sz="1904">
              <a:latin typeface="Consolas"/>
              <a:cs typeface="Consolas"/>
            </a:endParaRPr>
          </a:p>
          <a:p>
            <a:pPr marL="639017">
              <a:spcBef>
                <a:spcPts val="163"/>
              </a:spcBef>
            </a:pP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"title":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48" dirty="0">
                <a:solidFill>
                  <a:srgbClr val="FFFFFF"/>
                </a:solidFill>
                <a:latin typeface="Consolas"/>
                <a:cs typeface="Consolas"/>
              </a:rPr>
              <a:t>"vi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34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emacs?",</a:t>
            </a:r>
            <a:endParaRPr sz="1904">
              <a:latin typeface="Consolas"/>
              <a:cs typeface="Consolas"/>
            </a:endParaRPr>
          </a:p>
          <a:p>
            <a:pPr marL="639017">
              <a:spcBef>
                <a:spcPts val="163"/>
              </a:spcBef>
            </a:pP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"author":</a:t>
            </a:r>
            <a:r>
              <a:rPr sz="1904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48" dirty="0">
                <a:solidFill>
                  <a:srgbClr val="FFFFFF"/>
                </a:solidFill>
                <a:latin typeface="Consolas"/>
                <a:cs typeface="Consolas"/>
              </a:rPr>
              <a:t>1008</a:t>
            </a:r>
            <a:endParaRPr sz="1904">
              <a:latin typeface="Consolas"/>
              <a:cs typeface="Consolas"/>
            </a:endParaRPr>
          </a:p>
          <a:p>
            <a:pPr marL="587205">
              <a:spcBef>
                <a:spcPts val="163"/>
              </a:spcBef>
            </a:pP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904">
              <a:latin typeface="Consolas"/>
              <a:cs typeface="Consolas"/>
            </a:endParaRPr>
          </a:p>
          <a:p>
            <a:pPr marL="587205">
              <a:spcBef>
                <a:spcPts val="163"/>
              </a:spcBef>
            </a:pPr>
            <a:r>
              <a:rPr sz="1904" spc="41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904">
              <a:latin typeface="Consolas"/>
              <a:cs typeface="Consolas"/>
            </a:endParaRPr>
          </a:p>
          <a:p>
            <a:pPr marL="17271">
              <a:spcBef>
                <a:spcPts val="163"/>
              </a:spcBef>
            </a:pP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904">
              <a:latin typeface="Consolas"/>
              <a:cs typeface="Consola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01725" y="485126"/>
            <a:ext cx="4033509" cy="1103941"/>
          </a:xfrm>
          <a:prstGeom prst="rect">
            <a:avLst/>
          </a:prstGeom>
        </p:spPr>
        <p:txBody>
          <a:bodyPr vert="horz" wrap="square" lIns="0" tIns="15543" rIns="0" bIns="0" rtlCol="0" anchor="t">
            <a:spAutoFit/>
          </a:bodyPr>
          <a:lstStyle/>
          <a:p>
            <a:pPr marL="17271">
              <a:spcBef>
                <a:spcPts val="122"/>
              </a:spcBef>
            </a:pPr>
            <a:r>
              <a:rPr sz="3536" spc="136" dirty="0"/>
              <a:t>RPC</a:t>
            </a:r>
            <a:r>
              <a:rPr sz="3536" spc="415" dirty="0"/>
              <a:t> </a:t>
            </a:r>
            <a:r>
              <a:rPr sz="3536" spc="143" dirty="0"/>
              <a:t>API</a:t>
            </a:r>
            <a:r>
              <a:rPr sz="3536" spc="381" dirty="0"/>
              <a:t> </a:t>
            </a:r>
            <a:r>
              <a:rPr sz="3536" spc="177" dirty="0"/>
              <a:t>EXAMPLE</a:t>
            </a:r>
            <a:endParaRPr sz="3536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2148115" y="2035146"/>
            <a:ext cx="8140418" cy="4966113"/>
            <a:chOff x="1578991" y="1496567"/>
            <a:chExt cx="5986145" cy="3651885"/>
          </a:xfrm>
        </p:grpSpPr>
        <p:sp>
          <p:nvSpPr>
            <p:cNvPr id="31" name="object 31"/>
            <p:cNvSpPr/>
            <p:nvPr/>
          </p:nvSpPr>
          <p:spPr>
            <a:xfrm>
              <a:off x="1583563" y="1501139"/>
              <a:ext cx="5977255" cy="3642360"/>
            </a:xfrm>
            <a:custGeom>
              <a:avLst/>
              <a:gdLst/>
              <a:ahLst/>
              <a:cxnLst/>
              <a:rect l="l" t="t" r="r" b="b"/>
              <a:pathLst>
                <a:path w="5977255" h="3642360">
                  <a:moveTo>
                    <a:pt x="5976873" y="3642358"/>
                  </a:moveTo>
                  <a:lnTo>
                    <a:pt x="5976873" y="216281"/>
                  </a:lnTo>
                  <a:lnTo>
                    <a:pt x="5971307" y="165911"/>
                  </a:lnTo>
                  <a:lnTo>
                    <a:pt x="5955385" y="120085"/>
                  </a:lnTo>
                  <a:lnTo>
                    <a:pt x="5930277" y="79970"/>
                  </a:lnTo>
                  <a:lnTo>
                    <a:pt x="5897152" y="46736"/>
                  </a:lnTo>
                  <a:lnTo>
                    <a:pt x="5857177" y="21550"/>
                  </a:lnTo>
                  <a:lnTo>
                    <a:pt x="5811522" y="5582"/>
                  </a:lnTo>
                  <a:lnTo>
                    <a:pt x="5761355" y="0"/>
                  </a:lnTo>
                  <a:lnTo>
                    <a:pt x="215519" y="0"/>
                  </a:lnTo>
                  <a:lnTo>
                    <a:pt x="165351" y="5582"/>
                  </a:lnTo>
                  <a:lnTo>
                    <a:pt x="119696" y="21550"/>
                  </a:lnTo>
                  <a:lnTo>
                    <a:pt x="79721" y="46736"/>
                  </a:lnTo>
                  <a:lnTo>
                    <a:pt x="46596" y="79970"/>
                  </a:lnTo>
                  <a:lnTo>
                    <a:pt x="21488" y="120085"/>
                  </a:lnTo>
                  <a:lnTo>
                    <a:pt x="5566" y="165911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116" y="1705355"/>
              <a:ext cx="5759196" cy="34381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10512" y="1805939"/>
              <a:ext cx="5523230" cy="3337560"/>
            </a:xfrm>
            <a:custGeom>
              <a:avLst/>
              <a:gdLst/>
              <a:ahLst/>
              <a:cxnLst/>
              <a:rect l="l" t="t" r="r" b="b"/>
              <a:pathLst>
                <a:path w="5523230" h="3337560">
                  <a:moveTo>
                    <a:pt x="5476747" y="0"/>
                  </a:moveTo>
                  <a:lnTo>
                    <a:pt x="46227" y="0"/>
                  </a:lnTo>
                  <a:lnTo>
                    <a:pt x="27431" y="3081"/>
                  </a:lnTo>
                  <a:lnTo>
                    <a:pt x="12826" y="11795"/>
                  </a:lnTo>
                  <a:lnTo>
                    <a:pt x="3365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5522976" y="3337558"/>
                  </a:lnTo>
                  <a:lnTo>
                    <a:pt x="5522976" y="42925"/>
                  </a:lnTo>
                  <a:lnTo>
                    <a:pt x="5519610" y="25342"/>
                  </a:lnTo>
                  <a:lnTo>
                    <a:pt x="5510149" y="11795"/>
                  </a:lnTo>
                  <a:lnTo>
                    <a:pt x="5495544" y="3081"/>
                  </a:lnTo>
                  <a:lnTo>
                    <a:pt x="5476747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1725" y="1524887"/>
            <a:ext cx="6028244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Get</a:t>
            </a:r>
            <a:r>
              <a:rPr sz="2720" b="1" spc="-14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all</a:t>
            </a:r>
            <a:r>
              <a:rPr sz="2720" b="1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messages</a:t>
            </a:r>
            <a:r>
              <a:rPr sz="2720" b="1" spc="-34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in</a:t>
            </a:r>
            <a:r>
              <a:rPr sz="2720" b="1" spc="-7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a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</a:t>
            </a:r>
            <a:endParaRPr sz="2720" dirty="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3732" y="2665345"/>
            <a:ext cx="2727001" cy="961935"/>
          </a:xfrm>
          <a:prstGeom prst="rect">
            <a:avLst/>
          </a:prstGeom>
        </p:spPr>
        <p:txBody>
          <a:bodyPr vert="horz" wrap="square" lIns="0" tIns="79443" rIns="0" bIns="0" rtlCol="0">
            <a:spAutoFit/>
          </a:bodyPr>
          <a:lstStyle/>
          <a:p>
            <a:pPr marL="17271">
              <a:spcBef>
                <a:spcPts val="624"/>
              </a:spcBef>
            </a:pPr>
            <a:r>
              <a:rPr sz="1632" b="1" spc="41" dirty="0">
                <a:solidFill>
                  <a:srgbClr val="FFFFFF"/>
                </a:solidFill>
                <a:latin typeface="Consolas"/>
                <a:cs typeface="Consolas"/>
              </a:rPr>
              <a:t>GET </a:t>
            </a:r>
            <a:r>
              <a:rPr sz="1632" b="1" spc="61" dirty="0">
                <a:solidFill>
                  <a:srgbClr val="FFFFFF"/>
                </a:solidFill>
                <a:latin typeface="Consolas"/>
                <a:cs typeface="Consolas"/>
              </a:rPr>
              <a:t>/listMessages?id=2</a:t>
            </a:r>
            <a:endParaRPr sz="1632">
              <a:latin typeface="Consolas"/>
              <a:cs typeface="Consolas"/>
            </a:endParaRPr>
          </a:p>
          <a:p>
            <a:pPr marL="17271">
              <a:spcBef>
                <a:spcPts val="488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632">
              <a:latin typeface="Consolas"/>
              <a:cs typeface="Consolas"/>
            </a:endParaRPr>
          </a:p>
          <a:p>
            <a:pPr marL="507759">
              <a:spcBef>
                <a:spcPts val="488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06148" y="5526124"/>
            <a:ext cx="1744314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spc="41" dirty="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 Notepad.",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14903" y="3598486"/>
            <a:ext cx="3593977" cy="2510077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47665">
              <a:spcBef>
                <a:spcPts val="619"/>
              </a:spcBef>
            </a:pPr>
            <a:r>
              <a:rPr sz="1632" spc="48" dirty="0">
                <a:solidFill>
                  <a:srgbClr val="FFFFFF"/>
                </a:solidFill>
                <a:latin typeface="Consolas"/>
                <a:cs typeface="Consolas"/>
              </a:rPr>
              <a:t>"id":</a:t>
            </a:r>
            <a:r>
              <a:rPr sz="1632" spc="6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48" dirty="0">
                <a:solidFill>
                  <a:srgbClr val="FFFFFF"/>
                </a:solidFill>
                <a:latin typeface="Consolas"/>
                <a:cs typeface="Consolas"/>
              </a:rPr>
              <a:t>100,</a:t>
            </a:r>
            <a:endParaRPr sz="1632">
              <a:latin typeface="Consolas"/>
              <a:cs typeface="Consolas"/>
            </a:endParaRPr>
          </a:p>
          <a:p>
            <a:pPr marL="147665">
              <a:spcBef>
                <a:spcPts val="490"/>
              </a:spcBef>
            </a:pP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"message":</a:t>
            </a:r>
            <a:r>
              <a:rPr sz="1632" spc="10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"Atom",</a:t>
            </a:r>
            <a:endParaRPr sz="1632">
              <a:latin typeface="Consolas"/>
              <a:cs typeface="Consolas"/>
            </a:endParaRPr>
          </a:p>
          <a:p>
            <a:pPr marL="147665">
              <a:spcBef>
                <a:spcPts val="490"/>
              </a:spcBef>
            </a:pP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"author":</a:t>
            </a:r>
            <a:r>
              <a:rPr sz="1632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48" dirty="0">
                <a:solidFill>
                  <a:srgbClr val="FFFFFF"/>
                </a:solidFill>
                <a:latin typeface="Consolas"/>
                <a:cs typeface="Consolas"/>
              </a:rPr>
              <a:t>3001</a:t>
            </a:r>
            <a:endParaRPr sz="1632">
              <a:latin typeface="Consolas"/>
              <a:cs typeface="Consolas"/>
            </a:endParaRPr>
          </a:p>
          <a:p>
            <a:pPr marL="17271">
              <a:spcBef>
                <a:spcPts val="490"/>
              </a:spcBef>
            </a:pPr>
            <a:r>
              <a:rPr sz="1632" spc="61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632">
              <a:latin typeface="Consolas"/>
              <a:cs typeface="Consolas"/>
            </a:endParaRPr>
          </a:p>
          <a:p>
            <a:pPr marL="17271">
              <a:spcBef>
                <a:spcPts val="490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147665">
              <a:spcBef>
                <a:spcPts val="496"/>
              </a:spcBef>
            </a:pPr>
            <a:r>
              <a:rPr sz="1632" spc="48" dirty="0">
                <a:solidFill>
                  <a:srgbClr val="FFFFFF"/>
                </a:solidFill>
                <a:latin typeface="Consolas"/>
                <a:cs typeface="Consolas"/>
              </a:rPr>
              <a:t>"id":</a:t>
            </a:r>
            <a:r>
              <a:rPr sz="1632" spc="6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48" dirty="0">
                <a:solidFill>
                  <a:srgbClr val="FFFFFF"/>
                </a:solidFill>
                <a:latin typeface="Consolas"/>
                <a:cs typeface="Consolas"/>
              </a:rPr>
              <a:t>101,</a:t>
            </a:r>
            <a:endParaRPr sz="1632">
              <a:latin typeface="Consolas"/>
              <a:cs typeface="Consolas"/>
            </a:endParaRPr>
          </a:p>
          <a:p>
            <a:pPr marL="147665" marR="6908">
              <a:lnSpc>
                <a:spcPct val="125000"/>
              </a:lnSpc>
            </a:pP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"message":</a:t>
            </a:r>
            <a:r>
              <a:rPr sz="1632" spc="10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"Real</a:t>
            </a:r>
            <a:r>
              <a:rPr sz="1632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programmers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54" dirty="0">
                <a:solidFill>
                  <a:srgbClr val="FFFFFF"/>
                </a:solidFill>
                <a:latin typeface="Consolas"/>
                <a:cs typeface="Consolas"/>
              </a:rPr>
              <a:t>"author":</a:t>
            </a:r>
            <a:r>
              <a:rPr sz="1632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48" dirty="0">
                <a:solidFill>
                  <a:srgbClr val="FFFFFF"/>
                </a:solidFill>
                <a:latin typeface="Consolas"/>
                <a:cs typeface="Consolas"/>
              </a:rPr>
              <a:t>3009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3732" y="6085685"/>
            <a:ext cx="639868" cy="646656"/>
          </a:xfrm>
          <a:prstGeom prst="rect">
            <a:avLst/>
          </a:prstGeom>
        </p:spPr>
        <p:txBody>
          <a:bodyPr vert="horz" wrap="square" lIns="0" tIns="79443" rIns="0" bIns="0" rtlCol="0">
            <a:spAutoFit/>
          </a:bodyPr>
          <a:lstStyle/>
          <a:p>
            <a:pPr marL="507759">
              <a:spcBef>
                <a:spcPts val="624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17271">
              <a:spcBef>
                <a:spcPts val="488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01725" y="485126"/>
            <a:ext cx="4033509" cy="1103941"/>
          </a:xfrm>
          <a:prstGeom prst="rect">
            <a:avLst/>
          </a:prstGeom>
        </p:spPr>
        <p:txBody>
          <a:bodyPr vert="horz" wrap="square" lIns="0" tIns="15543" rIns="0" bIns="0" rtlCol="0" anchor="t">
            <a:spAutoFit/>
          </a:bodyPr>
          <a:lstStyle/>
          <a:p>
            <a:pPr marL="17271">
              <a:spcBef>
                <a:spcPts val="122"/>
              </a:spcBef>
            </a:pPr>
            <a:r>
              <a:rPr sz="3536" spc="136" dirty="0"/>
              <a:t>RPC</a:t>
            </a:r>
            <a:r>
              <a:rPr sz="3536" spc="415" dirty="0"/>
              <a:t> </a:t>
            </a:r>
            <a:r>
              <a:rPr sz="3536" spc="143" dirty="0"/>
              <a:t>API</a:t>
            </a:r>
            <a:r>
              <a:rPr sz="3536" spc="381" dirty="0"/>
              <a:t> </a:t>
            </a:r>
            <a:r>
              <a:rPr sz="3536" spc="177" dirty="0"/>
              <a:t>EXAMPLE</a:t>
            </a:r>
            <a:endParaRPr sz="3536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2148115" y="2035146"/>
            <a:ext cx="8140418" cy="4966113"/>
            <a:chOff x="1578991" y="1496567"/>
            <a:chExt cx="5986145" cy="3651885"/>
          </a:xfrm>
        </p:grpSpPr>
        <p:sp>
          <p:nvSpPr>
            <p:cNvPr id="31" name="object 31"/>
            <p:cNvSpPr/>
            <p:nvPr/>
          </p:nvSpPr>
          <p:spPr>
            <a:xfrm>
              <a:off x="1583563" y="1501139"/>
              <a:ext cx="5977255" cy="3642360"/>
            </a:xfrm>
            <a:custGeom>
              <a:avLst/>
              <a:gdLst/>
              <a:ahLst/>
              <a:cxnLst/>
              <a:rect l="l" t="t" r="r" b="b"/>
              <a:pathLst>
                <a:path w="5977255" h="3642360">
                  <a:moveTo>
                    <a:pt x="5976873" y="3642358"/>
                  </a:moveTo>
                  <a:lnTo>
                    <a:pt x="5976873" y="216281"/>
                  </a:lnTo>
                  <a:lnTo>
                    <a:pt x="5971307" y="165911"/>
                  </a:lnTo>
                  <a:lnTo>
                    <a:pt x="5955385" y="120085"/>
                  </a:lnTo>
                  <a:lnTo>
                    <a:pt x="5930277" y="79970"/>
                  </a:lnTo>
                  <a:lnTo>
                    <a:pt x="5897152" y="46736"/>
                  </a:lnTo>
                  <a:lnTo>
                    <a:pt x="5857177" y="21550"/>
                  </a:lnTo>
                  <a:lnTo>
                    <a:pt x="5811522" y="5582"/>
                  </a:lnTo>
                  <a:lnTo>
                    <a:pt x="5761355" y="0"/>
                  </a:lnTo>
                  <a:lnTo>
                    <a:pt x="215519" y="0"/>
                  </a:lnTo>
                  <a:lnTo>
                    <a:pt x="165351" y="5582"/>
                  </a:lnTo>
                  <a:lnTo>
                    <a:pt x="119696" y="21550"/>
                  </a:lnTo>
                  <a:lnTo>
                    <a:pt x="79721" y="46736"/>
                  </a:lnTo>
                  <a:lnTo>
                    <a:pt x="46596" y="79970"/>
                  </a:lnTo>
                  <a:lnTo>
                    <a:pt x="21488" y="120085"/>
                  </a:lnTo>
                  <a:lnTo>
                    <a:pt x="5566" y="165911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116" y="1705355"/>
              <a:ext cx="5759196" cy="34381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10512" y="1805939"/>
              <a:ext cx="5523230" cy="3337560"/>
            </a:xfrm>
            <a:custGeom>
              <a:avLst/>
              <a:gdLst/>
              <a:ahLst/>
              <a:cxnLst/>
              <a:rect l="l" t="t" r="r" b="b"/>
              <a:pathLst>
                <a:path w="5523230" h="3337560">
                  <a:moveTo>
                    <a:pt x="5476747" y="0"/>
                  </a:moveTo>
                  <a:lnTo>
                    <a:pt x="46227" y="0"/>
                  </a:lnTo>
                  <a:lnTo>
                    <a:pt x="27431" y="3081"/>
                  </a:lnTo>
                  <a:lnTo>
                    <a:pt x="12826" y="11795"/>
                  </a:lnTo>
                  <a:lnTo>
                    <a:pt x="3365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5522976" y="3337558"/>
                  </a:lnTo>
                  <a:lnTo>
                    <a:pt x="5522976" y="42925"/>
                  </a:lnTo>
                  <a:lnTo>
                    <a:pt x="5519610" y="25342"/>
                  </a:lnTo>
                  <a:lnTo>
                    <a:pt x="5510149" y="11795"/>
                  </a:lnTo>
                  <a:lnTo>
                    <a:pt x="5495544" y="3081"/>
                  </a:lnTo>
                  <a:lnTo>
                    <a:pt x="5476747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1725" y="1604474"/>
            <a:ext cx="3810721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spc="-7" dirty="0">
                <a:latin typeface="Tahoma"/>
                <a:cs typeface="Tahoma"/>
              </a:rPr>
              <a:t>Reply</a:t>
            </a:r>
            <a:r>
              <a:rPr sz="2720" b="1" spc="-27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to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</a:t>
            </a:r>
            <a:endParaRPr sz="2720" dirty="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22218" y="3266356"/>
            <a:ext cx="1447262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41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904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silly"</a:t>
            </a:r>
            <a:endParaRPr sz="1904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23733" y="2686070"/>
            <a:ext cx="3581024" cy="1189554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b="1" spc="48" dirty="0">
                <a:solidFill>
                  <a:srgbClr val="FFFFFF"/>
                </a:solidFill>
                <a:latin typeface="Consolas"/>
                <a:cs typeface="Consolas"/>
              </a:rPr>
              <a:t>POST</a:t>
            </a:r>
            <a:r>
              <a:rPr sz="1904" b="1" spc="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b="1" spc="68" dirty="0">
                <a:solidFill>
                  <a:srgbClr val="FFFFFF"/>
                </a:solidFill>
                <a:latin typeface="Consolas"/>
                <a:cs typeface="Consolas"/>
              </a:rPr>
              <a:t>/sendMessage?id=2</a:t>
            </a:r>
            <a:endParaRPr sz="1904">
              <a:latin typeface="Consolas"/>
              <a:cs typeface="Consolas"/>
            </a:endParaRPr>
          </a:p>
          <a:p>
            <a:pPr marL="17271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300509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"body":</a:t>
            </a:r>
            <a:r>
              <a:rPr sz="1904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"Editor</a:t>
            </a:r>
            <a:r>
              <a:rPr sz="1904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debates</a:t>
            </a:r>
            <a:endParaRPr sz="1904">
              <a:latin typeface="Consolas"/>
              <a:cs typeface="Consolas"/>
            </a:endParaRPr>
          </a:p>
          <a:p>
            <a:pPr marL="17271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01725" y="485126"/>
            <a:ext cx="4033509" cy="1103941"/>
          </a:xfrm>
          <a:prstGeom prst="rect">
            <a:avLst/>
          </a:prstGeom>
        </p:spPr>
        <p:txBody>
          <a:bodyPr vert="horz" wrap="square" lIns="0" tIns="15543" rIns="0" bIns="0" rtlCol="0" anchor="t">
            <a:spAutoFit/>
          </a:bodyPr>
          <a:lstStyle/>
          <a:p>
            <a:pPr marL="17271">
              <a:spcBef>
                <a:spcPts val="122"/>
              </a:spcBef>
            </a:pPr>
            <a:r>
              <a:rPr sz="3536" spc="136" dirty="0"/>
              <a:t>RPC</a:t>
            </a:r>
            <a:r>
              <a:rPr sz="3536" spc="415" dirty="0"/>
              <a:t> </a:t>
            </a:r>
            <a:r>
              <a:rPr sz="3536" spc="143" dirty="0"/>
              <a:t>API</a:t>
            </a:r>
            <a:r>
              <a:rPr sz="3536" spc="381" dirty="0"/>
              <a:t> </a:t>
            </a:r>
            <a:r>
              <a:rPr sz="3536" spc="177" dirty="0"/>
              <a:t>EXAMPLE</a:t>
            </a:r>
            <a:endParaRPr sz="3536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137" y="1804941"/>
            <a:ext cx="1692502" cy="3354781"/>
            <a:chOff x="-11044" y="1327283"/>
            <a:chExt cx="1244600" cy="2466975"/>
          </a:xfrm>
        </p:grpSpPr>
        <p:sp>
          <p:nvSpPr>
            <p:cNvPr id="3" name="object 3"/>
            <p:cNvSpPr/>
            <p:nvPr/>
          </p:nvSpPr>
          <p:spPr>
            <a:xfrm>
              <a:off x="0" y="1327283"/>
              <a:ext cx="1233805" cy="2466975"/>
            </a:xfrm>
            <a:custGeom>
              <a:avLst/>
              <a:gdLst/>
              <a:ahLst/>
              <a:cxnLst/>
              <a:rect l="l" t="t" r="r" b="b"/>
              <a:pathLst>
                <a:path w="1233805" h="2466975">
                  <a:moveTo>
                    <a:pt x="0" y="0"/>
                  </a:moveTo>
                  <a:lnTo>
                    <a:pt x="0" y="2466576"/>
                  </a:lnTo>
                  <a:lnTo>
                    <a:pt x="1233284" y="123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747794"/>
              <a:ext cx="786130" cy="157480"/>
            </a:xfrm>
            <a:custGeom>
              <a:avLst/>
              <a:gdLst/>
              <a:ahLst/>
              <a:cxnLst/>
              <a:rect l="l" t="t" r="r" b="b"/>
              <a:pathLst>
                <a:path w="786130" h="157480">
                  <a:moveTo>
                    <a:pt x="0" y="157273"/>
                  </a:moveTo>
                  <a:lnTo>
                    <a:pt x="785912" y="0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60320" y="2691769"/>
            <a:ext cx="5477316" cy="687174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352" spc="184" dirty="0">
                <a:latin typeface="Tahoma"/>
                <a:cs typeface="Tahoma"/>
              </a:rPr>
              <a:t>Cutting</a:t>
            </a:r>
            <a:r>
              <a:rPr sz="4352" spc="462" dirty="0">
                <a:latin typeface="Tahoma"/>
                <a:cs typeface="Tahoma"/>
              </a:rPr>
              <a:t> </a:t>
            </a:r>
            <a:r>
              <a:rPr sz="4352" spc="170" dirty="0">
                <a:latin typeface="Tahoma"/>
                <a:cs typeface="Tahoma"/>
              </a:rPr>
              <a:t>edge</a:t>
            </a:r>
            <a:r>
              <a:rPr sz="4352" spc="435" dirty="0">
                <a:latin typeface="Tahoma"/>
                <a:cs typeface="Tahoma"/>
              </a:rPr>
              <a:t> </a:t>
            </a:r>
            <a:r>
              <a:rPr sz="4352" spc="109" dirty="0">
                <a:latin typeface="Tahoma"/>
                <a:cs typeface="Tahoma"/>
              </a:rPr>
              <a:t>of</a:t>
            </a:r>
            <a:r>
              <a:rPr sz="4352" spc="428" dirty="0">
                <a:latin typeface="Tahoma"/>
                <a:cs typeface="Tahoma"/>
              </a:rPr>
              <a:t> </a:t>
            </a:r>
            <a:r>
              <a:rPr sz="4352" spc="150" dirty="0">
                <a:latin typeface="Tahoma"/>
                <a:cs typeface="Tahoma"/>
              </a:rPr>
              <a:t>RPC</a:t>
            </a:r>
            <a:endParaRPr sz="4352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7146" y="3827473"/>
            <a:ext cx="4784773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  <a:tabLst>
                <a:tab pos="2601835" algn="l"/>
                <a:tab pos="3942908" algn="l"/>
              </a:tabLst>
            </a:pPr>
            <a:r>
              <a:rPr sz="2720" dirty="0">
                <a:latin typeface="Tahoma"/>
                <a:cs typeface="Tahoma"/>
              </a:rPr>
              <a:t>Apache</a:t>
            </a:r>
            <a:r>
              <a:rPr sz="2720" spc="-7" dirty="0">
                <a:latin typeface="Tahoma"/>
                <a:cs typeface="Tahoma"/>
              </a:rPr>
              <a:t> </a:t>
            </a:r>
            <a:r>
              <a:rPr sz="2720" spc="7" dirty="0">
                <a:latin typeface="Tahoma"/>
                <a:cs typeface="Tahoma"/>
              </a:rPr>
              <a:t>T</a:t>
            </a:r>
            <a:r>
              <a:rPr sz="2720" dirty="0">
                <a:latin typeface="Tahoma"/>
                <a:cs typeface="Tahoma"/>
              </a:rPr>
              <a:t>hrift	gRPC	</a:t>
            </a:r>
            <a:r>
              <a:rPr sz="2720" spc="-238" dirty="0">
                <a:latin typeface="Tahoma"/>
                <a:cs typeface="Tahoma"/>
              </a:rPr>
              <a:t>T</a:t>
            </a:r>
            <a:r>
              <a:rPr sz="2720" spc="-7" dirty="0">
                <a:latin typeface="Tahoma"/>
                <a:cs typeface="Tahoma"/>
              </a:rPr>
              <a:t>wirp</a:t>
            </a:r>
            <a:endParaRPr sz="272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76600" y="1738269"/>
            <a:ext cx="1774537" cy="3517987"/>
            <a:chOff x="7850505" y="1278255"/>
            <a:chExt cx="1304925" cy="2586990"/>
          </a:xfrm>
        </p:grpSpPr>
        <p:sp>
          <p:nvSpPr>
            <p:cNvPr id="8" name="object 8"/>
            <p:cNvSpPr/>
            <p:nvPr/>
          </p:nvSpPr>
          <p:spPr>
            <a:xfrm>
              <a:off x="7850505" y="1278255"/>
              <a:ext cx="1293495" cy="2586990"/>
            </a:xfrm>
            <a:custGeom>
              <a:avLst/>
              <a:gdLst/>
              <a:ahLst/>
              <a:cxnLst/>
              <a:rect l="l" t="t" r="r" b="b"/>
              <a:pathLst>
                <a:path w="1293495" h="2586990">
                  <a:moveTo>
                    <a:pt x="1293495" y="0"/>
                  </a:moveTo>
                  <a:lnTo>
                    <a:pt x="0" y="1293495"/>
                  </a:lnTo>
                  <a:lnTo>
                    <a:pt x="1293495" y="2586988"/>
                  </a:lnTo>
                  <a:lnTo>
                    <a:pt x="1293495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9" name="object 9"/>
            <p:cNvSpPr/>
            <p:nvPr/>
          </p:nvSpPr>
          <p:spPr>
            <a:xfrm>
              <a:off x="8297877" y="3215206"/>
              <a:ext cx="846455" cy="169545"/>
            </a:xfrm>
            <a:custGeom>
              <a:avLst/>
              <a:gdLst/>
              <a:ahLst/>
              <a:cxnLst/>
              <a:rect l="l" t="t" r="r" b="b"/>
              <a:pathLst>
                <a:path w="846454" h="169545">
                  <a:moveTo>
                    <a:pt x="846122" y="0"/>
                  </a:moveTo>
                  <a:lnTo>
                    <a:pt x="0" y="169322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7699" y="2489982"/>
            <a:ext cx="2133762" cy="683416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lnSpc>
                <a:spcPts val="2597"/>
              </a:lnSpc>
              <a:spcBef>
                <a:spcPts val="129"/>
              </a:spcBef>
            </a:pPr>
            <a:r>
              <a:rPr sz="2176" spc="48" dirty="0">
                <a:latin typeface="Tahoma"/>
                <a:cs typeface="Tahoma"/>
              </a:rPr>
              <a:t>Simple</a:t>
            </a:r>
            <a:r>
              <a:rPr sz="2176" spc="88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and</a:t>
            </a:r>
            <a:r>
              <a:rPr sz="2176" spc="82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easy</a:t>
            </a:r>
            <a:endParaRPr sz="2176">
              <a:latin typeface="Tahoma"/>
              <a:cs typeface="Tahoma"/>
            </a:endParaRPr>
          </a:p>
          <a:p>
            <a:pPr marL="17271">
              <a:lnSpc>
                <a:spcPts val="2597"/>
              </a:lnSpc>
            </a:pPr>
            <a:r>
              <a:rPr sz="2176" spc="20" dirty="0">
                <a:latin typeface="Tahoma"/>
                <a:cs typeface="Tahoma"/>
              </a:rPr>
              <a:t>to</a:t>
            </a:r>
            <a:r>
              <a:rPr sz="2176" spc="95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understand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47698" y="3475155"/>
            <a:ext cx="2754634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8" dirty="0">
                <a:latin typeface="Tahoma"/>
                <a:cs typeface="Tahoma"/>
              </a:rPr>
              <a:t>Lightweight</a:t>
            </a:r>
            <a:r>
              <a:rPr sz="2176" spc="102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payloads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7698" y="4132640"/>
            <a:ext cx="2330643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High</a:t>
            </a:r>
            <a:r>
              <a:rPr sz="2176" spc="34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performance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24" y="2931759"/>
            <a:ext cx="3002465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218" dirty="0">
                <a:latin typeface="Tahoma"/>
                <a:cs typeface="Tahoma"/>
              </a:rPr>
              <a:t>AD</a:t>
            </a:r>
            <a:r>
              <a:rPr sz="3536" spc="116" dirty="0">
                <a:latin typeface="Tahoma"/>
                <a:cs typeface="Tahoma"/>
              </a:rPr>
              <a:t>V</a:t>
            </a:r>
            <a:r>
              <a:rPr sz="3536" spc="218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N</a:t>
            </a:r>
            <a:r>
              <a:rPr sz="3536" spc="27" dirty="0">
                <a:latin typeface="Tahoma"/>
                <a:cs typeface="Tahoma"/>
              </a:rPr>
              <a:t>T</a:t>
            </a:r>
            <a:r>
              <a:rPr sz="3536" spc="218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GE</a:t>
            </a:r>
            <a:r>
              <a:rPr sz="3536" dirty="0">
                <a:latin typeface="Tahoma"/>
                <a:cs typeface="Tahoma"/>
              </a:rPr>
              <a:t>S  </a:t>
            </a:r>
            <a:r>
              <a:rPr sz="3536" spc="116" dirty="0">
                <a:latin typeface="Tahoma"/>
                <a:cs typeface="Tahoma"/>
              </a:rPr>
              <a:t>OF</a:t>
            </a:r>
            <a:r>
              <a:rPr sz="3536" spc="408" dirty="0">
                <a:latin typeface="Tahoma"/>
                <a:cs typeface="Tahoma"/>
              </a:rPr>
              <a:t> </a:t>
            </a:r>
            <a:r>
              <a:rPr sz="3536" spc="155" dirty="0">
                <a:latin typeface="Tahoma"/>
                <a:cs typeface="Tahoma"/>
              </a:rPr>
              <a:t>RPC</a:t>
            </a:r>
            <a:endParaRPr sz="3536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604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29604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29604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29604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659643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59643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596434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596434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901113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901113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90111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90111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7201496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7201496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7201496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7201496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2" name="object 22"/>
          <p:cNvGrpSpPr/>
          <p:nvPr/>
        </p:nvGrpSpPr>
        <p:grpSpPr>
          <a:xfrm>
            <a:off x="2693020" y="-1"/>
            <a:ext cx="3523168" cy="7020431"/>
            <a:chOff x="1979693" y="0"/>
            <a:chExt cx="2590800" cy="5162550"/>
          </a:xfrm>
        </p:grpSpPr>
        <p:sp>
          <p:nvSpPr>
            <p:cNvPr id="23" name="object 23"/>
            <p:cNvSpPr/>
            <p:nvPr/>
          </p:nvSpPr>
          <p:spPr>
            <a:xfrm>
              <a:off x="1989218" y="0"/>
              <a:ext cx="2571750" cy="5143500"/>
            </a:xfrm>
            <a:custGeom>
              <a:avLst/>
              <a:gdLst/>
              <a:ahLst/>
              <a:cxnLst/>
              <a:rect l="l" t="t" r="r" b="b"/>
              <a:pathLst>
                <a:path w="2571750" h="5143500">
                  <a:moveTo>
                    <a:pt x="43" y="0"/>
                  </a:moveTo>
                  <a:lnTo>
                    <a:pt x="2571732" y="2571750"/>
                  </a:lnTo>
                  <a:lnTo>
                    <a:pt x="0" y="51434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65524" y="2204516"/>
              <a:ext cx="473709" cy="697230"/>
            </a:xfrm>
            <a:custGeom>
              <a:avLst/>
              <a:gdLst/>
              <a:ahLst/>
              <a:cxnLst/>
              <a:rect l="l" t="t" r="r" b="b"/>
              <a:pathLst>
                <a:path w="473710" h="697230">
                  <a:moveTo>
                    <a:pt x="31470" y="672642"/>
                  </a:moveTo>
                  <a:lnTo>
                    <a:pt x="24434" y="665568"/>
                  </a:lnTo>
                  <a:lnTo>
                    <a:pt x="15735" y="665568"/>
                  </a:lnTo>
                  <a:lnTo>
                    <a:pt x="7035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35" y="697166"/>
                  </a:lnTo>
                  <a:lnTo>
                    <a:pt x="24434" y="697166"/>
                  </a:lnTo>
                  <a:lnTo>
                    <a:pt x="31470" y="690092"/>
                  </a:lnTo>
                  <a:lnTo>
                    <a:pt x="31470" y="672642"/>
                  </a:lnTo>
                  <a:close/>
                </a:path>
                <a:path w="473710" h="697230">
                  <a:moveTo>
                    <a:pt x="31470" y="450430"/>
                  </a:moveTo>
                  <a:lnTo>
                    <a:pt x="24434" y="443369"/>
                  </a:lnTo>
                  <a:lnTo>
                    <a:pt x="15735" y="443369"/>
                  </a:lnTo>
                  <a:lnTo>
                    <a:pt x="7035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35" y="474954"/>
                  </a:lnTo>
                  <a:lnTo>
                    <a:pt x="24434" y="474954"/>
                  </a:lnTo>
                  <a:lnTo>
                    <a:pt x="31470" y="467880"/>
                  </a:lnTo>
                  <a:lnTo>
                    <a:pt x="31470" y="450430"/>
                  </a:lnTo>
                  <a:close/>
                </a:path>
                <a:path w="473710" h="697230">
                  <a:moveTo>
                    <a:pt x="31470" y="229285"/>
                  </a:moveTo>
                  <a:lnTo>
                    <a:pt x="24434" y="222211"/>
                  </a:lnTo>
                  <a:lnTo>
                    <a:pt x="15735" y="222211"/>
                  </a:lnTo>
                  <a:lnTo>
                    <a:pt x="7035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35" y="253796"/>
                  </a:lnTo>
                  <a:lnTo>
                    <a:pt x="24434" y="253796"/>
                  </a:lnTo>
                  <a:lnTo>
                    <a:pt x="31470" y="246735"/>
                  </a:lnTo>
                  <a:lnTo>
                    <a:pt x="31470" y="229285"/>
                  </a:lnTo>
                  <a:close/>
                </a:path>
                <a:path w="473710" h="697230">
                  <a:moveTo>
                    <a:pt x="31470" y="7073"/>
                  </a:moveTo>
                  <a:lnTo>
                    <a:pt x="24434" y="0"/>
                  </a:lnTo>
                  <a:lnTo>
                    <a:pt x="15735" y="0"/>
                  </a:lnTo>
                  <a:lnTo>
                    <a:pt x="7035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35" y="31597"/>
                  </a:lnTo>
                  <a:lnTo>
                    <a:pt x="24434" y="31597"/>
                  </a:lnTo>
                  <a:lnTo>
                    <a:pt x="31470" y="24523"/>
                  </a:lnTo>
                  <a:lnTo>
                    <a:pt x="31470" y="7073"/>
                  </a:lnTo>
                  <a:close/>
                </a:path>
                <a:path w="473710" h="697230">
                  <a:moveTo>
                    <a:pt x="252437" y="672642"/>
                  </a:moveTo>
                  <a:lnTo>
                    <a:pt x="245313" y="665568"/>
                  </a:lnTo>
                  <a:lnTo>
                    <a:pt x="236613" y="665568"/>
                  </a:lnTo>
                  <a:lnTo>
                    <a:pt x="227901" y="665568"/>
                  </a:lnTo>
                  <a:lnTo>
                    <a:pt x="220865" y="672642"/>
                  </a:lnTo>
                  <a:lnTo>
                    <a:pt x="220865" y="690092"/>
                  </a:lnTo>
                  <a:lnTo>
                    <a:pt x="227901" y="697166"/>
                  </a:lnTo>
                  <a:lnTo>
                    <a:pt x="245313" y="697166"/>
                  </a:lnTo>
                  <a:lnTo>
                    <a:pt x="252437" y="690092"/>
                  </a:lnTo>
                  <a:lnTo>
                    <a:pt x="252437" y="672642"/>
                  </a:lnTo>
                  <a:close/>
                </a:path>
                <a:path w="473710" h="697230">
                  <a:moveTo>
                    <a:pt x="252437" y="450430"/>
                  </a:moveTo>
                  <a:lnTo>
                    <a:pt x="245313" y="443369"/>
                  </a:lnTo>
                  <a:lnTo>
                    <a:pt x="236613" y="443369"/>
                  </a:lnTo>
                  <a:lnTo>
                    <a:pt x="227901" y="443369"/>
                  </a:lnTo>
                  <a:lnTo>
                    <a:pt x="220865" y="450430"/>
                  </a:lnTo>
                  <a:lnTo>
                    <a:pt x="220865" y="467880"/>
                  </a:lnTo>
                  <a:lnTo>
                    <a:pt x="227901" y="474954"/>
                  </a:lnTo>
                  <a:lnTo>
                    <a:pt x="245313" y="474954"/>
                  </a:lnTo>
                  <a:lnTo>
                    <a:pt x="252437" y="467880"/>
                  </a:lnTo>
                  <a:lnTo>
                    <a:pt x="252437" y="450430"/>
                  </a:lnTo>
                  <a:close/>
                </a:path>
                <a:path w="473710" h="697230">
                  <a:moveTo>
                    <a:pt x="252437" y="229285"/>
                  </a:moveTo>
                  <a:lnTo>
                    <a:pt x="245313" y="222211"/>
                  </a:lnTo>
                  <a:lnTo>
                    <a:pt x="236613" y="222211"/>
                  </a:lnTo>
                  <a:lnTo>
                    <a:pt x="227901" y="222211"/>
                  </a:lnTo>
                  <a:lnTo>
                    <a:pt x="220865" y="229285"/>
                  </a:lnTo>
                  <a:lnTo>
                    <a:pt x="220865" y="246735"/>
                  </a:lnTo>
                  <a:lnTo>
                    <a:pt x="227901" y="253796"/>
                  </a:lnTo>
                  <a:lnTo>
                    <a:pt x="245313" y="253796"/>
                  </a:lnTo>
                  <a:lnTo>
                    <a:pt x="252437" y="246735"/>
                  </a:lnTo>
                  <a:lnTo>
                    <a:pt x="252437" y="229285"/>
                  </a:lnTo>
                  <a:close/>
                </a:path>
                <a:path w="473710" h="697230">
                  <a:moveTo>
                    <a:pt x="252437" y="7073"/>
                  </a:moveTo>
                  <a:lnTo>
                    <a:pt x="245313" y="0"/>
                  </a:lnTo>
                  <a:lnTo>
                    <a:pt x="236613" y="0"/>
                  </a:lnTo>
                  <a:lnTo>
                    <a:pt x="227901" y="0"/>
                  </a:lnTo>
                  <a:lnTo>
                    <a:pt x="220865" y="7073"/>
                  </a:lnTo>
                  <a:lnTo>
                    <a:pt x="220865" y="24523"/>
                  </a:lnTo>
                  <a:lnTo>
                    <a:pt x="227901" y="31597"/>
                  </a:lnTo>
                  <a:lnTo>
                    <a:pt x="245313" y="31597"/>
                  </a:lnTo>
                  <a:lnTo>
                    <a:pt x="252437" y="24523"/>
                  </a:lnTo>
                  <a:lnTo>
                    <a:pt x="252437" y="7073"/>
                  </a:lnTo>
                  <a:close/>
                </a:path>
                <a:path w="473710" h="697230">
                  <a:moveTo>
                    <a:pt x="473303" y="672642"/>
                  </a:moveTo>
                  <a:lnTo>
                    <a:pt x="466280" y="665568"/>
                  </a:lnTo>
                  <a:lnTo>
                    <a:pt x="457479" y="665568"/>
                  </a:lnTo>
                  <a:lnTo>
                    <a:pt x="448779" y="665568"/>
                  </a:lnTo>
                  <a:lnTo>
                    <a:pt x="441744" y="672642"/>
                  </a:lnTo>
                  <a:lnTo>
                    <a:pt x="441744" y="690092"/>
                  </a:lnTo>
                  <a:lnTo>
                    <a:pt x="448779" y="697166"/>
                  </a:lnTo>
                  <a:lnTo>
                    <a:pt x="466280" y="697166"/>
                  </a:lnTo>
                  <a:lnTo>
                    <a:pt x="473303" y="690092"/>
                  </a:lnTo>
                  <a:lnTo>
                    <a:pt x="473303" y="672642"/>
                  </a:lnTo>
                  <a:close/>
                </a:path>
                <a:path w="473710" h="697230">
                  <a:moveTo>
                    <a:pt x="473303" y="450430"/>
                  </a:moveTo>
                  <a:lnTo>
                    <a:pt x="466280" y="443369"/>
                  </a:lnTo>
                  <a:lnTo>
                    <a:pt x="457479" y="443369"/>
                  </a:lnTo>
                  <a:lnTo>
                    <a:pt x="448779" y="443369"/>
                  </a:lnTo>
                  <a:lnTo>
                    <a:pt x="441744" y="450430"/>
                  </a:lnTo>
                  <a:lnTo>
                    <a:pt x="441744" y="467880"/>
                  </a:lnTo>
                  <a:lnTo>
                    <a:pt x="448779" y="474954"/>
                  </a:lnTo>
                  <a:lnTo>
                    <a:pt x="466280" y="474954"/>
                  </a:lnTo>
                  <a:lnTo>
                    <a:pt x="473303" y="467880"/>
                  </a:lnTo>
                  <a:lnTo>
                    <a:pt x="473303" y="450430"/>
                  </a:lnTo>
                  <a:close/>
                </a:path>
                <a:path w="473710" h="697230">
                  <a:moveTo>
                    <a:pt x="473303" y="229285"/>
                  </a:moveTo>
                  <a:lnTo>
                    <a:pt x="466280" y="222211"/>
                  </a:lnTo>
                  <a:lnTo>
                    <a:pt x="457479" y="222211"/>
                  </a:lnTo>
                  <a:lnTo>
                    <a:pt x="448779" y="222211"/>
                  </a:lnTo>
                  <a:lnTo>
                    <a:pt x="441744" y="229285"/>
                  </a:lnTo>
                  <a:lnTo>
                    <a:pt x="441744" y="246735"/>
                  </a:lnTo>
                  <a:lnTo>
                    <a:pt x="448779" y="253796"/>
                  </a:lnTo>
                  <a:lnTo>
                    <a:pt x="466280" y="253796"/>
                  </a:lnTo>
                  <a:lnTo>
                    <a:pt x="473303" y="246735"/>
                  </a:lnTo>
                  <a:lnTo>
                    <a:pt x="473303" y="229285"/>
                  </a:lnTo>
                  <a:close/>
                </a:path>
                <a:path w="473710" h="697230">
                  <a:moveTo>
                    <a:pt x="473303" y="7073"/>
                  </a:moveTo>
                  <a:lnTo>
                    <a:pt x="466280" y="0"/>
                  </a:lnTo>
                  <a:lnTo>
                    <a:pt x="457479" y="0"/>
                  </a:lnTo>
                  <a:lnTo>
                    <a:pt x="448779" y="0"/>
                  </a:lnTo>
                  <a:lnTo>
                    <a:pt x="441744" y="7073"/>
                  </a:lnTo>
                  <a:lnTo>
                    <a:pt x="441744" y="24523"/>
                  </a:lnTo>
                  <a:lnTo>
                    <a:pt x="448779" y="31597"/>
                  </a:lnTo>
                  <a:lnTo>
                    <a:pt x="466280" y="31597"/>
                  </a:lnTo>
                  <a:lnTo>
                    <a:pt x="473303" y="24523"/>
                  </a:lnTo>
                  <a:lnTo>
                    <a:pt x="473303" y="7073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380488" y="309372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3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3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2492" y="26060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0" y="332994"/>
                  </a:moveTo>
                  <a:lnTo>
                    <a:pt x="3610" y="283789"/>
                  </a:lnTo>
                  <a:lnTo>
                    <a:pt x="14099" y="236825"/>
                  </a:lnTo>
                  <a:lnTo>
                    <a:pt x="30951" y="192617"/>
                  </a:lnTo>
                  <a:lnTo>
                    <a:pt x="53650" y="151680"/>
                  </a:lnTo>
                  <a:lnTo>
                    <a:pt x="81681" y="114530"/>
                  </a:lnTo>
                  <a:lnTo>
                    <a:pt x="114530" y="81681"/>
                  </a:lnTo>
                  <a:lnTo>
                    <a:pt x="151680" y="53650"/>
                  </a:lnTo>
                  <a:lnTo>
                    <a:pt x="192617" y="30951"/>
                  </a:lnTo>
                  <a:lnTo>
                    <a:pt x="236825" y="14099"/>
                  </a:lnTo>
                  <a:lnTo>
                    <a:pt x="283789" y="3610"/>
                  </a:lnTo>
                  <a:lnTo>
                    <a:pt x="332994" y="0"/>
                  </a:lnTo>
                  <a:lnTo>
                    <a:pt x="382198" y="3610"/>
                  </a:lnTo>
                  <a:lnTo>
                    <a:pt x="429162" y="14099"/>
                  </a:lnTo>
                  <a:lnTo>
                    <a:pt x="473370" y="30951"/>
                  </a:lnTo>
                  <a:lnTo>
                    <a:pt x="514307" y="53650"/>
                  </a:lnTo>
                  <a:lnTo>
                    <a:pt x="551457" y="81681"/>
                  </a:lnTo>
                  <a:lnTo>
                    <a:pt x="584306" y="114530"/>
                  </a:lnTo>
                  <a:lnTo>
                    <a:pt x="612337" y="151680"/>
                  </a:lnTo>
                  <a:lnTo>
                    <a:pt x="635036" y="192617"/>
                  </a:lnTo>
                  <a:lnTo>
                    <a:pt x="651888" y="236825"/>
                  </a:lnTo>
                  <a:lnTo>
                    <a:pt x="662377" y="283789"/>
                  </a:lnTo>
                  <a:lnTo>
                    <a:pt x="665988" y="332994"/>
                  </a:lnTo>
                  <a:lnTo>
                    <a:pt x="662377" y="382198"/>
                  </a:lnTo>
                  <a:lnTo>
                    <a:pt x="651888" y="429162"/>
                  </a:lnTo>
                  <a:lnTo>
                    <a:pt x="635036" y="473370"/>
                  </a:lnTo>
                  <a:lnTo>
                    <a:pt x="612337" y="514307"/>
                  </a:lnTo>
                  <a:lnTo>
                    <a:pt x="584306" y="551457"/>
                  </a:lnTo>
                  <a:lnTo>
                    <a:pt x="551457" y="584306"/>
                  </a:lnTo>
                  <a:lnTo>
                    <a:pt x="514307" y="612337"/>
                  </a:lnTo>
                  <a:lnTo>
                    <a:pt x="473370" y="635036"/>
                  </a:lnTo>
                  <a:lnTo>
                    <a:pt x="429162" y="651888"/>
                  </a:lnTo>
                  <a:lnTo>
                    <a:pt x="382198" y="662377"/>
                  </a:lnTo>
                  <a:lnTo>
                    <a:pt x="332994" y="665988"/>
                  </a:lnTo>
                  <a:lnTo>
                    <a:pt x="283789" y="662377"/>
                  </a:lnTo>
                  <a:lnTo>
                    <a:pt x="236825" y="651888"/>
                  </a:lnTo>
                  <a:lnTo>
                    <a:pt x="192617" y="635036"/>
                  </a:lnTo>
                  <a:lnTo>
                    <a:pt x="151680" y="612337"/>
                  </a:lnTo>
                  <a:lnTo>
                    <a:pt x="114530" y="584306"/>
                  </a:lnTo>
                  <a:lnTo>
                    <a:pt x="81681" y="551457"/>
                  </a:lnTo>
                  <a:lnTo>
                    <a:pt x="53650" y="514307"/>
                  </a:lnTo>
                  <a:lnTo>
                    <a:pt x="30951" y="473370"/>
                  </a:lnTo>
                  <a:lnTo>
                    <a:pt x="14099" y="429162"/>
                  </a:lnTo>
                  <a:lnTo>
                    <a:pt x="3610" y="382198"/>
                  </a:lnTo>
                  <a:lnTo>
                    <a:pt x="0" y="332994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82014" y="443765"/>
              <a:ext cx="220345" cy="300990"/>
            </a:xfrm>
            <a:custGeom>
              <a:avLst/>
              <a:gdLst/>
              <a:ahLst/>
              <a:cxnLst/>
              <a:rect l="l" t="t" r="r" b="b"/>
              <a:pathLst>
                <a:path w="220344" h="300990">
                  <a:moveTo>
                    <a:pt x="106610" y="0"/>
                  </a:moveTo>
                  <a:lnTo>
                    <a:pt x="97272" y="0"/>
                  </a:lnTo>
                  <a:lnTo>
                    <a:pt x="94262" y="1205"/>
                  </a:lnTo>
                  <a:lnTo>
                    <a:pt x="80709" y="26748"/>
                  </a:lnTo>
                  <a:lnTo>
                    <a:pt x="79805" y="30666"/>
                  </a:lnTo>
                  <a:lnTo>
                    <a:pt x="66856" y="66419"/>
                  </a:lnTo>
                  <a:lnTo>
                    <a:pt x="63242" y="70251"/>
                  </a:lnTo>
                  <a:lnTo>
                    <a:pt x="58725" y="75435"/>
                  </a:lnTo>
                  <a:lnTo>
                    <a:pt x="53304" y="81971"/>
                  </a:lnTo>
                  <a:lnTo>
                    <a:pt x="46980" y="89860"/>
                  </a:lnTo>
                  <a:lnTo>
                    <a:pt x="42180" y="96063"/>
                  </a:lnTo>
                  <a:lnTo>
                    <a:pt x="37267" y="102068"/>
                  </a:lnTo>
                  <a:lnTo>
                    <a:pt x="32242" y="107905"/>
                  </a:lnTo>
                  <a:lnTo>
                    <a:pt x="27104" y="113600"/>
                  </a:lnTo>
                  <a:lnTo>
                    <a:pt x="20177" y="121115"/>
                  </a:lnTo>
                  <a:lnTo>
                    <a:pt x="15358" y="125021"/>
                  </a:lnTo>
                  <a:lnTo>
                    <a:pt x="12045" y="125021"/>
                  </a:lnTo>
                  <a:lnTo>
                    <a:pt x="8733" y="125322"/>
                  </a:lnTo>
                  <a:lnTo>
                    <a:pt x="6022" y="126525"/>
                  </a:lnTo>
                  <a:lnTo>
                    <a:pt x="1205" y="131332"/>
                  </a:lnTo>
                  <a:lnTo>
                    <a:pt x="0" y="134339"/>
                  </a:lnTo>
                  <a:lnTo>
                    <a:pt x="0" y="266269"/>
                  </a:lnTo>
                  <a:lnTo>
                    <a:pt x="1205" y="269276"/>
                  </a:lnTo>
                  <a:lnTo>
                    <a:pt x="6022" y="274083"/>
                  </a:lnTo>
                  <a:lnTo>
                    <a:pt x="9035" y="275286"/>
                  </a:lnTo>
                  <a:lnTo>
                    <a:pt x="12347" y="275585"/>
                  </a:lnTo>
                  <a:lnTo>
                    <a:pt x="16856" y="276144"/>
                  </a:lnTo>
                  <a:lnTo>
                    <a:pt x="23566" y="277802"/>
                  </a:lnTo>
                  <a:lnTo>
                    <a:pt x="32421" y="280530"/>
                  </a:lnTo>
                  <a:lnTo>
                    <a:pt x="43366" y="284301"/>
                  </a:lnTo>
                  <a:lnTo>
                    <a:pt x="61437" y="290312"/>
                  </a:lnTo>
                  <a:lnTo>
                    <a:pt x="105668" y="300116"/>
                  </a:lnTo>
                  <a:lnTo>
                    <a:pt x="119257" y="300830"/>
                  </a:lnTo>
                  <a:lnTo>
                    <a:pt x="144555" y="300830"/>
                  </a:lnTo>
                  <a:lnTo>
                    <a:pt x="183098" y="285503"/>
                  </a:lnTo>
                  <a:lnTo>
                    <a:pt x="192800" y="260527"/>
                  </a:lnTo>
                  <a:lnTo>
                    <a:pt x="192738" y="250042"/>
                  </a:lnTo>
                  <a:lnTo>
                    <a:pt x="197872" y="245232"/>
                  </a:lnTo>
                  <a:lnTo>
                    <a:pt x="201472" y="239222"/>
                  </a:lnTo>
                  <a:lnTo>
                    <a:pt x="203284" y="231709"/>
                  </a:lnTo>
                  <a:lnTo>
                    <a:pt x="205398" y="223594"/>
                  </a:lnTo>
                  <a:lnTo>
                    <a:pt x="205398" y="216082"/>
                  </a:lnTo>
                  <a:lnTo>
                    <a:pt x="203284" y="208869"/>
                  </a:lnTo>
                  <a:lnTo>
                    <a:pt x="207181" y="202660"/>
                  </a:lnTo>
                  <a:lnTo>
                    <a:pt x="209869" y="196171"/>
                  </a:lnTo>
                  <a:lnTo>
                    <a:pt x="211371" y="189344"/>
                  </a:lnTo>
                  <a:lnTo>
                    <a:pt x="211715" y="182122"/>
                  </a:lnTo>
                  <a:lnTo>
                    <a:pt x="212017" y="177915"/>
                  </a:lnTo>
                  <a:lnTo>
                    <a:pt x="211111" y="172804"/>
                  </a:lnTo>
                  <a:lnTo>
                    <a:pt x="208997" y="167095"/>
                  </a:lnTo>
                  <a:lnTo>
                    <a:pt x="213739" y="160681"/>
                  </a:lnTo>
                  <a:lnTo>
                    <a:pt x="217130" y="153647"/>
                  </a:lnTo>
                  <a:lnTo>
                    <a:pt x="219166" y="146049"/>
                  </a:lnTo>
                  <a:lnTo>
                    <a:pt x="219845" y="137943"/>
                  </a:lnTo>
                  <a:lnTo>
                    <a:pt x="219161" y="130557"/>
                  </a:lnTo>
                  <a:lnTo>
                    <a:pt x="189597" y="101060"/>
                  </a:lnTo>
                  <a:lnTo>
                    <a:pt x="182192" y="100379"/>
                  </a:lnTo>
                  <a:lnTo>
                    <a:pt x="127691" y="100379"/>
                  </a:lnTo>
                  <a:lnTo>
                    <a:pt x="128293" y="98576"/>
                  </a:lnTo>
                  <a:lnTo>
                    <a:pt x="128595" y="97071"/>
                  </a:lnTo>
                  <a:lnTo>
                    <a:pt x="129197" y="95569"/>
                  </a:lnTo>
                  <a:lnTo>
                    <a:pt x="129798" y="94366"/>
                  </a:lnTo>
                  <a:lnTo>
                    <a:pt x="130402" y="92864"/>
                  </a:lnTo>
                  <a:lnTo>
                    <a:pt x="132207" y="89860"/>
                  </a:lnTo>
                  <a:lnTo>
                    <a:pt x="132811" y="88657"/>
                  </a:lnTo>
                  <a:lnTo>
                    <a:pt x="133110" y="87756"/>
                  </a:lnTo>
                  <a:lnTo>
                    <a:pt x="135521" y="83247"/>
                  </a:lnTo>
                  <a:lnTo>
                    <a:pt x="143953" y="55298"/>
                  </a:lnTo>
                  <a:lnTo>
                    <a:pt x="143953" y="40562"/>
                  </a:lnTo>
                  <a:lnTo>
                    <a:pt x="135821" y="15320"/>
                  </a:lnTo>
                  <a:lnTo>
                    <a:pt x="133714" y="12030"/>
                  </a:lnTo>
                  <a:lnTo>
                    <a:pt x="131004" y="9318"/>
                  </a:lnTo>
                  <a:lnTo>
                    <a:pt x="127991" y="7509"/>
                  </a:lnTo>
                  <a:lnTo>
                    <a:pt x="124981" y="5399"/>
                  </a:lnTo>
                  <a:lnTo>
                    <a:pt x="121064" y="3918"/>
                  </a:lnTo>
                  <a:lnTo>
                    <a:pt x="116247" y="2411"/>
                  </a:lnTo>
                  <a:lnTo>
                    <a:pt x="111729" y="602"/>
                  </a:lnTo>
                  <a:lnTo>
                    <a:pt x="106610" y="0"/>
                  </a:lnTo>
                  <a:close/>
                </a:path>
              </a:pathLst>
            </a:custGeom>
            <a:solidFill>
              <a:srgbClr val="05E8A1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752" y="569088"/>
              <a:ext cx="81313" cy="1502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0488" y="397154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8"/>
                  </a:lnTo>
                  <a:lnTo>
                    <a:pt x="192617" y="30949"/>
                  </a:lnTo>
                  <a:lnTo>
                    <a:pt x="151680" y="53647"/>
                  </a:lnTo>
                  <a:lnTo>
                    <a:pt x="114530" y="81677"/>
                  </a:lnTo>
                  <a:lnTo>
                    <a:pt x="81681" y="114524"/>
                  </a:lnTo>
                  <a:lnTo>
                    <a:pt x="53650" y="151674"/>
                  </a:lnTo>
                  <a:lnTo>
                    <a:pt x="30951" y="192611"/>
                  </a:lnTo>
                  <a:lnTo>
                    <a:pt x="14099" y="236820"/>
                  </a:lnTo>
                  <a:lnTo>
                    <a:pt x="3610" y="283786"/>
                  </a:lnTo>
                  <a:lnTo>
                    <a:pt x="0" y="332993"/>
                  </a:lnTo>
                  <a:lnTo>
                    <a:pt x="3610" y="382201"/>
                  </a:lnTo>
                  <a:lnTo>
                    <a:pt x="14099" y="429167"/>
                  </a:lnTo>
                  <a:lnTo>
                    <a:pt x="30951" y="473376"/>
                  </a:lnTo>
                  <a:lnTo>
                    <a:pt x="53650" y="514313"/>
                  </a:lnTo>
                  <a:lnTo>
                    <a:pt x="81681" y="551463"/>
                  </a:lnTo>
                  <a:lnTo>
                    <a:pt x="114530" y="584310"/>
                  </a:lnTo>
                  <a:lnTo>
                    <a:pt x="151680" y="612340"/>
                  </a:lnTo>
                  <a:lnTo>
                    <a:pt x="192617" y="635038"/>
                  </a:lnTo>
                  <a:lnTo>
                    <a:pt x="236825" y="651889"/>
                  </a:lnTo>
                  <a:lnTo>
                    <a:pt x="283789" y="662377"/>
                  </a:lnTo>
                  <a:lnTo>
                    <a:pt x="332994" y="665987"/>
                  </a:lnTo>
                  <a:lnTo>
                    <a:pt x="382198" y="662377"/>
                  </a:lnTo>
                  <a:lnTo>
                    <a:pt x="429162" y="651889"/>
                  </a:lnTo>
                  <a:lnTo>
                    <a:pt x="473370" y="635038"/>
                  </a:lnTo>
                  <a:lnTo>
                    <a:pt x="514307" y="612340"/>
                  </a:lnTo>
                  <a:lnTo>
                    <a:pt x="551457" y="584310"/>
                  </a:lnTo>
                  <a:lnTo>
                    <a:pt x="584306" y="551463"/>
                  </a:lnTo>
                  <a:lnTo>
                    <a:pt x="612337" y="514313"/>
                  </a:lnTo>
                  <a:lnTo>
                    <a:pt x="635036" y="473376"/>
                  </a:lnTo>
                  <a:lnTo>
                    <a:pt x="651888" y="429167"/>
                  </a:lnTo>
                  <a:lnTo>
                    <a:pt x="662377" y="382201"/>
                  </a:lnTo>
                  <a:lnTo>
                    <a:pt x="665988" y="332993"/>
                  </a:lnTo>
                  <a:lnTo>
                    <a:pt x="662377" y="283786"/>
                  </a:lnTo>
                  <a:lnTo>
                    <a:pt x="651888" y="236820"/>
                  </a:lnTo>
                  <a:lnTo>
                    <a:pt x="635036" y="192611"/>
                  </a:lnTo>
                  <a:lnTo>
                    <a:pt x="612337" y="151674"/>
                  </a:lnTo>
                  <a:lnTo>
                    <a:pt x="584306" y="114524"/>
                  </a:lnTo>
                  <a:lnTo>
                    <a:pt x="551457" y="81677"/>
                  </a:lnTo>
                  <a:lnTo>
                    <a:pt x="514307" y="53647"/>
                  </a:lnTo>
                  <a:lnTo>
                    <a:pt x="473370" y="30949"/>
                  </a:lnTo>
                  <a:lnTo>
                    <a:pt x="429162" y="14098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7698" y="2654051"/>
            <a:ext cx="1865207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Tight</a:t>
            </a:r>
            <a:r>
              <a:rPr sz="2176" spc="61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coupling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47698" y="3311949"/>
            <a:ext cx="2293513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27" dirty="0">
                <a:latin typeface="Tahoma"/>
                <a:cs typeface="Tahoma"/>
              </a:rPr>
              <a:t>No</a:t>
            </a:r>
            <a:r>
              <a:rPr sz="2176" spc="102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discoverability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7698" y="3966844"/>
            <a:ext cx="2431677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Function</a:t>
            </a:r>
            <a:r>
              <a:rPr sz="2176" spc="116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explosion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725" y="2849031"/>
            <a:ext cx="2421313" cy="1053973"/>
          </a:xfrm>
          <a:prstGeom prst="rect">
            <a:avLst/>
          </a:prstGeom>
        </p:spPr>
        <p:txBody>
          <a:bodyPr vert="horz" wrap="square" lIns="0" tIns="78580" rIns="0" bIns="0" rtlCol="0" anchor="t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224" dirty="0"/>
              <a:t>PROBLE</a:t>
            </a:r>
            <a:r>
              <a:rPr sz="3536" spc="218" dirty="0"/>
              <a:t>M</a:t>
            </a:r>
            <a:r>
              <a:rPr sz="3536" dirty="0"/>
              <a:t>S  </a:t>
            </a:r>
            <a:r>
              <a:rPr sz="3536" spc="170" dirty="0"/>
              <a:t>WITH</a:t>
            </a:r>
            <a:r>
              <a:rPr sz="3536" spc="345" dirty="0"/>
              <a:t> </a:t>
            </a:r>
            <a:r>
              <a:rPr sz="3536" spc="155" dirty="0"/>
              <a:t>RPC</a:t>
            </a:r>
            <a:endParaRPr sz="3536"/>
          </a:p>
        </p:txBody>
      </p:sp>
      <p:sp>
        <p:nvSpPr>
          <p:cNvPr id="6" name="object 6"/>
          <p:cNvSpPr/>
          <p:nvPr/>
        </p:nvSpPr>
        <p:spPr>
          <a:xfrm>
            <a:off x="629604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29604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29604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29604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659643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59643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596434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596434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901113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901113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90111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90111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7201496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7201496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7201496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7201496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2" name="object 22"/>
          <p:cNvGrpSpPr/>
          <p:nvPr/>
        </p:nvGrpSpPr>
        <p:grpSpPr>
          <a:xfrm>
            <a:off x="2693020" y="-1"/>
            <a:ext cx="3523168" cy="7020431"/>
            <a:chOff x="1979693" y="0"/>
            <a:chExt cx="2590800" cy="5162550"/>
          </a:xfrm>
        </p:grpSpPr>
        <p:sp>
          <p:nvSpPr>
            <p:cNvPr id="23" name="object 23"/>
            <p:cNvSpPr/>
            <p:nvPr/>
          </p:nvSpPr>
          <p:spPr>
            <a:xfrm>
              <a:off x="1989218" y="0"/>
              <a:ext cx="2571750" cy="5143500"/>
            </a:xfrm>
            <a:custGeom>
              <a:avLst/>
              <a:gdLst/>
              <a:ahLst/>
              <a:cxnLst/>
              <a:rect l="l" t="t" r="r" b="b"/>
              <a:pathLst>
                <a:path w="2571750" h="5143500">
                  <a:moveTo>
                    <a:pt x="43" y="0"/>
                  </a:moveTo>
                  <a:lnTo>
                    <a:pt x="2571732" y="2571750"/>
                  </a:lnTo>
                  <a:lnTo>
                    <a:pt x="0" y="51434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65524" y="2204516"/>
              <a:ext cx="473709" cy="697230"/>
            </a:xfrm>
            <a:custGeom>
              <a:avLst/>
              <a:gdLst/>
              <a:ahLst/>
              <a:cxnLst/>
              <a:rect l="l" t="t" r="r" b="b"/>
              <a:pathLst>
                <a:path w="473710" h="697230">
                  <a:moveTo>
                    <a:pt x="31470" y="672642"/>
                  </a:moveTo>
                  <a:lnTo>
                    <a:pt x="24434" y="665568"/>
                  </a:lnTo>
                  <a:lnTo>
                    <a:pt x="15735" y="665568"/>
                  </a:lnTo>
                  <a:lnTo>
                    <a:pt x="7035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35" y="697166"/>
                  </a:lnTo>
                  <a:lnTo>
                    <a:pt x="24434" y="697166"/>
                  </a:lnTo>
                  <a:lnTo>
                    <a:pt x="31470" y="690092"/>
                  </a:lnTo>
                  <a:lnTo>
                    <a:pt x="31470" y="672642"/>
                  </a:lnTo>
                  <a:close/>
                </a:path>
                <a:path w="473710" h="697230">
                  <a:moveTo>
                    <a:pt x="31470" y="450430"/>
                  </a:moveTo>
                  <a:lnTo>
                    <a:pt x="24434" y="443369"/>
                  </a:lnTo>
                  <a:lnTo>
                    <a:pt x="15735" y="443369"/>
                  </a:lnTo>
                  <a:lnTo>
                    <a:pt x="7035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35" y="474954"/>
                  </a:lnTo>
                  <a:lnTo>
                    <a:pt x="24434" y="474954"/>
                  </a:lnTo>
                  <a:lnTo>
                    <a:pt x="31470" y="467880"/>
                  </a:lnTo>
                  <a:lnTo>
                    <a:pt x="31470" y="450430"/>
                  </a:lnTo>
                  <a:close/>
                </a:path>
                <a:path w="473710" h="697230">
                  <a:moveTo>
                    <a:pt x="31470" y="229285"/>
                  </a:moveTo>
                  <a:lnTo>
                    <a:pt x="24434" y="222211"/>
                  </a:lnTo>
                  <a:lnTo>
                    <a:pt x="15735" y="222211"/>
                  </a:lnTo>
                  <a:lnTo>
                    <a:pt x="7035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35" y="253796"/>
                  </a:lnTo>
                  <a:lnTo>
                    <a:pt x="24434" y="253796"/>
                  </a:lnTo>
                  <a:lnTo>
                    <a:pt x="31470" y="246735"/>
                  </a:lnTo>
                  <a:lnTo>
                    <a:pt x="31470" y="229285"/>
                  </a:lnTo>
                  <a:close/>
                </a:path>
                <a:path w="473710" h="697230">
                  <a:moveTo>
                    <a:pt x="31470" y="7073"/>
                  </a:moveTo>
                  <a:lnTo>
                    <a:pt x="24434" y="0"/>
                  </a:lnTo>
                  <a:lnTo>
                    <a:pt x="15735" y="0"/>
                  </a:lnTo>
                  <a:lnTo>
                    <a:pt x="7035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35" y="31597"/>
                  </a:lnTo>
                  <a:lnTo>
                    <a:pt x="24434" y="31597"/>
                  </a:lnTo>
                  <a:lnTo>
                    <a:pt x="31470" y="24523"/>
                  </a:lnTo>
                  <a:lnTo>
                    <a:pt x="31470" y="7073"/>
                  </a:lnTo>
                  <a:close/>
                </a:path>
                <a:path w="473710" h="697230">
                  <a:moveTo>
                    <a:pt x="252437" y="672642"/>
                  </a:moveTo>
                  <a:lnTo>
                    <a:pt x="245313" y="665568"/>
                  </a:lnTo>
                  <a:lnTo>
                    <a:pt x="236613" y="665568"/>
                  </a:lnTo>
                  <a:lnTo>
                    <a:pt x="227901" y="665568"/>
                  </a:lnTo>
                  <a:lnTo>
                    <a:pt x="220865" y="672642"/>
                  </a:lnTo>
                  <a:lnTo>
                    <a:pt x="220865" y="690092"/>
                  </a:lnTo>
                  <a:lnTo>
                    <a:pt x="227901" y="697166"/>
                  </a:lnTo>
                  <a:lnTo>
                    <a:pt x="245313" y="697166"/>
                  </a:lnTo>
                  <a:lnTo>
                    <a:pt x="252437" y="690092"/>
                  </a:lnTo>
                  <a:lnTo>
                    <a:pt x="252437" y="672642"/>
                  </a:lnTo>
                  <a:close/>
                </a:path>
                <a:path w="473710" h="697230">
                  <a:moveTo>
                    <a:pt x="252437" y="450430"/>
                  </a:moveTo>
                  <a:lnTo>
                    <a:pt x="245313" y="443369"/>
                  </a:lnTo>
                  <a:lnTo>
                    <a:pt x="236613" y="443369"/>
                  </a:lnTo>
                  <a:lnTo>
                    <a:pt x="227901" y="443369"/>
                  </a:lnTo>
                  <a:lnTo>
                    <a:pt x="220865" y="450430"/>
                  </a:lnTo>
                  <a:lnTo>
                    <a:pt x="220865" y="467880"/>
                  </a:lnTo>
                  <a:lnTo>
                    <a:pt x="227901" y="474954"/>
                  </a:lnTo>
                  <a:lnTo>
                    <a:pt x="245313" y="474954"/>
                  </a:lnTo>
                  <a:lnTo>
                    <a:pt x="252437" y="467880"/>
                  </a:lnTo>
                  <a:lnTo>
                    <a:pt x="252437" y="450430"/>
                  </a:lnTo>
                  <a:close/>
                </a:path>
                <a:path w="473710" h="697230">
                  <a:moveTo>
                    <a:pt x="252437" y="229285"/>
                  </a:moveTo>
                  <a:lnTo>
                    <a:pt x="245313" y="222211"/>
                  </a:lnTo>
                  <a:lnTo>
                    <a:pt x="236613" y="222211"/>
                  </a:lnTo>
                  <a:lnTo>
                    <a:pt x="227901" y="222211"/>
                  </a:lnTo>
                  <a:lnTo>
                    <a:pt x="220865" y="229285"/>
                  </a:lnTo>
                  <a:lnTo>
                    <a:pt x="220865" y="246735"/>
                  </a:lnTo>
                  <a:lnTo>
                    <a:pt x="227901" y="253796"/>
                  </a:lnTo>
                  <a:lnTo>
                    <a:pt x="245313" y="253796"/>
                  </a:lnTo>
                  <a:lnTo>
                    <a:pt x="252437" y="246735"/>
                  </a:lnTo>
                  <a:lnTo>
                    <a:pt x="252437" y="229285"/>
                  </a:lnTo>
                  <a:close/>
                </a:path>
                <a:path w="473710" h="697230">
                  <a:moveTo>
                    <a:pt x="252437" y="7073"/>
                  </a:moveTo>
                  <a:lnTo>
                    <a:pt x="245313" y="0"/>
                  </a:lnTo>
                  <a:lnTo>
                    <a:pt x="236613" y="0"/>
                  </a:lnTo>
                  <a:lnTo>
                    <a:pt x="227901" y="0"/>
                  </a:lnTo>
                  <a:lnTo>
                    <a:pt x="220865" y="7073"/>
                  </a:lnTo>
                  <a:lnTo>
                    <a:pt x="220865" y="24523"/>
                  </a:lnTo>
                  <a:lnTo>
                    <a:pt x="227901" y="31597"/>
                  </a:lnTo>
                  <a:lnTo>
                    <a:pt x="245313" y="31597"/>
                  </a:lnTo>
                  <a:lnTo>
                    <a:pt x="252437" y="24523"/>
                  </a:lnTo>
                  <a:lnTo>
                    <a:pt x="252437" y="7073"/>
                  </a:lnTo>
                  <a:close/>
                </a:path>
                <a:path w="473710" h="697230">
                  <a:moveTo>
                    <a:pt x="473303" y="672642"/>
                  </a:moveTo>
                  <a:lnTo>
                    <a:pt x="466280" y="665568"/>
                  </a:lnTo>
                  <a:lnTo>
                    <a:pt x="457479" y="665568"/>
                  </a:lnTo>
                  <a:lnTo>
                    <a:pt x="448779" y="665568"/>
                  </a:lnTo>
                  <a:lnTo>
                    <a:pt x="441744" y="672642"/>
                  </a:lnTo>
                  <a:lnTo>
                    <a:pt x="441744" y="690092"/>
                  </a:lnTo>
                  <a:lnTo>
                    <a:pt x="448779" y="697166"/>
                  </a:lnTo>
                  <a:lnTo>
                    <a:pt x="466280" y="697166"/>
                  </a:lnTo>
                  <a:lnTo>
                    <a:pt x="473303" y="690092"/>
                  </a:lnTo>
                  <a:lnTo>
                    <a:pt x="473303" y="672642"/>
                  </a:lnTo>
                  <a:close/>
                </a:path>
                <a:path w="473710" h="697230">
                  <a:moveTo>
                    <a:pt x="473303" y="450430"/>
                  </a:moveTo>
                  <a:lnTo>
                    <a:pt x="466280" y="443369"/>
                  </a:lnTo>
                  <a:lnTo>
                    <a:pt x="457479" y="443369"/>
                  </a:lnTo>
                  <a:lnTo>
                    <a:pt x="448779" y="443369"/>
                  </a:lnTo>
                  <a:lnTo>
                    <a:pt x="441744" y="450430"/>
                  </a:lnTo>
                  <a:lnTo>
                    <a:pt x="441744" y="467880"/>
                  </a:lnTo>
                  <a:lnTo>
                    <a:pt x="448779" y="474954"/>
                  </a:lnTo>
                  <a:lnTo>
                    <a:pt x="466280" y="474954"/>
                  </a:lnTo>
                  <a:lnTo>
                    <a:pt x="473303" y="467880"/>
                  </a:lnTo>
                  <a:lnTo>
                    <a:pt x="473303" y="450430"/>
                  </a:lnTo>
                  <a:close/>
                </a:path>
                <a:path w="473710" h="697230">
                  <a:moveTo>
                    <a:pt x="473303" y="229285"/>
                  </a:moveTo>
                  <a:lnTo>
                    <a:pt x="466280" y="222211"/>
                  </a:lnTo>
                  <a:lnTo>
                    <a:pt x="457479" y="222211"/>
                  </a:lnTo>
                  <a:lnTo>
                    <a:pt x="448779" y="222211"/>
                  </a:lnTo>
                  <a:lnTo>
                    <a:pt x="441744" y="229285"/>
                  </a:lnTo>
                  <a:lnTo>
                    <a:pt x="441744" y="246735"/>
                  </a:lnTo>
                  <a:lnTo>
                    <a:pt x="448779" y="253796"/>
                  </a:lnTo>
                  <a:lnTo>
                    <a:pt x="466280" y="253796"/>
                  </a:lnTo>
                  <a:lnTo>
                    <a:pt x="473303" y="246735"/>
                  </a:lnTo>
                  <a:lnTo>
                    <a:pt x="473303" y="229285"/>
                  </a:lnTo>
                  <a:close/>
                </a:path>
                <a:path w="473710" h="697230">
                  <a:moveTo>
                    <a:pt x="473303" y="7073"/>
                  </a:moveTo>
                  <a:lnTo>
                    <a:pt x="466280" y="0"/>
                  </a:lnTo>
                  <a:lnTo>
                    <a:pt x="457479" y="0"/>
                  </a:lnTo>
                  <a:lnTo>
                    <a:pt x="448779" y="0"/>
                  </a:lnTo>
                  <a:lnTo>
                    <a:pt x="441744" y="7073"/>
                  </a:lnTo>
                  <a:lnTo>
                    <a:pt x="441744" y="24523"/>
                  </a:lnTo>
                  <a:lnTo>
                    <a:pt x="448779" y="31597"/>
                  </a:lnTo>
                  <a:lnTo>
                    <a:pt x="466280" y="31597"/>
                  </a:lnTo>
                  <a:lnTo>
                    <a:pt x="473303" y="24523"/>
                  </a:lnTo>
                  <a:lnTo>
                    <a:pt x="473303" y="7073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380488" y="397154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8"/>
                  </a:lnTo>
                  <a:lnTo>
                    <a:pt x="192617" y="30949"/>
                  </a:lnTo>
                  <a:lnTo>
                    <a:pt x="151680" y="53647"/>
                  </a:lnTo>
                  <a:lnTo>
                    <a:pt x="114530" y="81677"/>
                  </a:lnTo>
                  <a:lnTo>
                    <a:pt x="81681" y="114524"/>
                  </a:lnTo>
                  <a:lnTo>
                    <a:pt x="53650" y="151674"/>
                  </a:lnTo>
                  <a:lnTo>
                    <a:pt x="30951" y="192611"/>
                  </a:lnTo>
                  <a:lnTo>
                    <a:pt x="14099" y="236820"/>
                  </a:lnTo>
                  <a:lnTo>
                    <a:pt x="3610" y="283786"/>
                  </a:lnTo>
                  <a:lnTo>
                    <a:pt x="0" y="332993"/>
                  </a:lnTo>
                  <a:lnTo>
                    <a:pt x="3610" y="382201"/>
                  </a:lnTo>
                  <a:lnTo>
                    <a:pt x="14099" y="429167"/>
                  </a:lnTo>
                  <a:lnTo>
                    <a:pt x="30951" y="473376"/>
                  </a:lnTo>
                  <a:lnTo>
                    <a:pt x="53650" y="514313"/>
                  </a:lnTo>
                  <a:lnTo>
                    <a:pt x="81681" y="551463"/>
                  </a:lnTo>
                  <a:lnTo>
                    <a:pt x="114530" y="584310"/>
                  </a:lnTo>
                  <a:lnTo>
                    <a:pt x="151680" y="612340"/>
                  </a:lnTo>
                  <a:lnTo>
                    <a:pt x="192617" y="635038"/>
                  </a:lnTo>
                  <a:lnTo>
                    <a:pt x="236825" y="651889"/>
                  </a:lnTo>
                  <a:lnTo>
                    <a:pt x="283789" y="662377"/>
                  </a:lnTo>
                  <a:lnTo>
                    <a:pt x="332994" y="665987"/>
                  </a:lnTo>
                  <a:lnTo>
                    <a:pt x="382198" y="662377"/>
                  </a:lnTo>
                  <a:lnTo>
                    <a:pt x="429162" y="651889"/>
                  </a:lnTo>
                  <a:lnTo>
                    <a:pt x="473370" y="635038"/>
                  </a:lnTo>
                  <a:lnTo>
                    <a:pt x="514307" y="612340"/>
                  </a:lnTo>
                  <a:lnTo>
                    <a:pt x="551457" y="584310"/>
                  </a:lnTo>
                  <a:lnTo>
                    <a:pt x="584306" y="551463"/>
                  </a:lnTo>
                  <a:lnTo>
                    <a:pt x="612337" y="514313"/>
                  </a:lnTo>
                  <a:lnTo>
                    <a:pt x="635036" y="473376"/>
                  </a:lnTo>
                  <a:lnTo>
                    <a:pt x="651888" y="429167"/>
                  </a:lnTo>
                  <a:lnTo>
                    <a:pt x="662377" y="382201"/>
                  </a:lnTo>
                  <a:lnTo>
                    <a:pt x="665988" y="332993"/>
                  </a:lnTo>
                  <a:lnTo>
                    <a:pt x="662377" y="283786"/>
                  </a:lnTo>
                  <a:lnTo>
                    <a:pt x="651888" y="236820"/>
                  </a:lnTo>
                  <a:lnTo>
                    <a:pt x="635036" y="192611"/>
                  </a:lnTo>
                  <a:lnTo>
                    <a:pt x="612337" y="151674"/>
                  </a:lnTo>
                  <a:lnTo>
                    <a:pt x="584306" y="114524"/>
                  </a:lnTo>
                  <a:lnTo>
                    <a:pt x="551457" y="81677"/>
                  </a:lnTo>
                  <a:lnTo>
                    <a:pt x="514307" y="53647"/>
                  </a:lnTo>
                  <a:lnTo>
                    <a:pt x="473370" y="30949"/>
                  </a:lnTo>
                  <a:lnTo>
                    <a:pt x="429162" y="14098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2492" y="3922776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0" y="332994"/>
                  </a:moveTo>
                  <a:lnTo>
                    <a:pt x="3610" y="283786"/>
                  </a:lnTo>
                  <a:lnTo>
                    <a:pt x="14099" y="236820"/>
                  </a:lnTo>
                  <a:lnTo>
                    <a:pt x="30951" y="192611"/>
                  </a:lnTo>
                  <a:lnTo>
                    <a:pt x="53650" y="151674"/>
                  </a:lnTo>
                  <a:lnTo>
                    <a:pt x="81681" y="114524"/>
                  </a:lnTo>
                  <a:lnTo>
                    <a:pt x="114530" y="81677"/>
                  </a:lnTo>
                  <a:lnTo>
                    <a:pt x="151680" y="53647"/>
                  </a:lnTo>
                  <a:lnTo>
                    <a:pt x="192617" y="30949"/>
                  </a:lnTo>
                  <a:lnTo>
                    <a:pt x="236825" y="14098"/>
                  </a:lnTo>
                  <a:lnTo>
                    <a:pt x="283789" y="3610"/>
                  </a:lnTo>
                  <a:lnTo>
                    <a:pt x="332994" y="0"/>
                  </a:lnTo>
                  <a:lnTo>
                    <a:pt x="382198" y="3610"/>
                  </a:lnTo>
                  <a:lnTo>
                    <a:pt x="429162" y="14098"/>
                  </a:lnTo>
                  <a:lnTo>
                    <a:pt x="473370" y="30949"/>
                  </a:lnTo>
                  <a:lnTo>
                    <a:pt x="514307" y="53647"/>
                  </a:lnTo>
                  <a:lnTo>
                    <a:pt x="551457" y="81677"/>
                  </a:lnTo>
                  <a:lnTo>
                    <a:pt x="584306" y="114524"/>
                  </a:lnTo>
                  <a:lnTo>
                    <a:pt x="612337" y="151674"/>
                  </a:lnTo>
                  <a:lnTo>
                    <a:pt x="635036" y="192611"/>
                  </a:lnTo>
                  <a:lnTo>
                    <a:pt x="651888" y="236820"/>
                  </a:lnTo>
                  <a:lnTo>
                    <a:pt x="662377" y="283786"/>
                  </a:lnTo>
                  <a:lnTo>
                    <a:pt x="665988" y="332994"/>
                  </a:lnTo>
                  <a:lnTo>
                    <a:pt x="662377" y="382201"/>
                  </a:lnTo>
                  <a:lnTo>
                    <a:pt x="651888" y="429167"/>
                  </a:lnTo>
                  <a:lnTo>
                    <a:pt x="635036" y="473376"/>
                  </a:lnTo>
                  <a:lnTo>
                    <a:pt x="612337" y="514313"/>
                  </a:lnTo>
                  <a:lnTo>
                    <a:pt x="584306" y="551463"/>
                  </a:lnTo>
                  <a:lnTo>
                    <a:pt x="551457" y="584310"/>
                  </a:lnTo>
                  <a:lnTo>
                    <a:pt x="514307" y="612340"/>
                  </a:lnTo>
                  <a:lnTo>
                    <a:pt x="473370" y="635038"/>
                  </a:lnTo>
                  <a:lnTo>
                    <a:pt x="429162" y="651889"/>
                  </a:lnTo>
                  <a:lnTo>
                    <a:pt x="382198" y="662377"/>
                  </a:lnTo>
                  <a:lnTo>
                    <a:pt x="332994" y="665988"/>
                  </a:lnTo>
                  <a:lnTo>
                    <a:pt x="283789" y="662377"/>
                  </a:lnTo>
                  <a:lnTo>
                    <a:pt x="236825" y="651889"/>
                  </a:lnTo>
                  <a:lnTo>
                    <a:pt x="192617" y="635038"/>
                  </a:lnTo>
                  <a:lnTo>
                    <a:pt x="151680" y="612340"/>
                  </a:lnTo>
                  <a:lnTo>
                    <a:pt x="114530" y="584310"/>
                  </a:lnTo>
                  <a:lnTo>
                    <a:pt x="81681" y="551463"/>
                  </a:lnTo>
                  <a:lnTo>
                    <a:pt x="53650" y="514313"/>
                  </a:lnTo>
                  <a:lnTo>
                    <a:pt x="30951" y="473376"/>
                  </a:lnTo>
                  <a:lnTo>
                    <a:pt x="14099" y="429167"/>
                  </a:lnTo>
                  <a:lnTo>
                    <a:pt x="3610" y="382201"/>
                  </a:lnTo>
                  <a:lnTo>
                    <a:pt x="0" y="332994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87588" y="4123056"/>
              <a:ext cx="220345" cy="299720"/>
            </a:xfrm>
            <a:custGeom>
              <a:avLst/>
              <a:gdLst/>
              <a:ahLst/>
              <a:cxnLst/>
              <a:rect l="l" t="t" r="r" b="b"/>
              <a:pathLst>
                <a:path w="220344" h="299720">
                  <a:moveTo>
                    <a:pt x="113234" y="299308"/>
                  </a:moveTo>
                  <a:lnTo>
                    <a:pt x="122572" y="299308"/>
                  </a:lnTo>
                  <a:lnTo>
                    <a:pt x="125582" y="298108"/>
                  </a:lnTo>
                  <a:lnTo>
                    <a:pt x="139136" y="272694"/>
                  </a:lnTo>
                  <a:lnTo>
                    <a:pt x="140039" y="268796"/>
                  </a:lnTo>
                  <a:lnTo>
                    <a:pt x="152989" y="233224"/>
                  </a:lnTo>
                  <a:lnTo>
                    <a:pt x="156602" y="229412"/>
                  </a:lnTo>
                  <a:lnTo>
                    <a:pt x="161119" y="224254"/>
                  </a:lnTo>
                  <a:lnTo>
                    <a:pt x="166540" y="217751"/>
                  </a:lnTo>
                  <a:lnTo>
                    <a:pt x="172865" y="209902"/>
                  </a:lnTo>
                  <a:lnTo>
                    <a:pt x="177664" y="203730"/>
                  </a:lnTo>
                  <a:lnTo>
                    <a:pt x="182577" y="197755"/>
                  </a:lnTo>
                  <a:lnTo>
                    <a:pt x="187602" y="191948"/>
                  </a:lnTo>
                  <a:lnTo>
                    <a:pt x="192740" y="186282"/>
                  </a:lnTo>
                  <a:lnTo>
                    <a:pt x="199667" y="178805"/>
                  </a:lnTo>
                  <a:lnTo>
                    <a:pt x="204487" y="174919"/>
                  </a:lnTo>
                  <a:lnTo>
                    <a:pt x="207799" y="174919"/>
                  </a:lnTo>
                  <a:lnTo>
                    <a:pt x="211111" y="174619"/>
                  </a:lnTo>
                  <a:lnTo>
                    <a:pt x="213822" y="173422"/>
                  </a:lnTo>
                  <a:lnTo>
                    <a:pt x="218639" y="168640"/>
                  </a:lnTo>
                  <a:lnTo>
                    <a:pt x="219845" y="165648"/>
                  </a:lnTo>
                  <a:lnTo>
                    <a:pt x="219845" y="34385"/>
                  </a:lnTo>
                  <a:lnTo>
                    <a:pt x="218639" y="31394"/>
                  </a:lnTo>
                  <a:lnTo>
                    <a:pt x="213822" y="26611"/>
                  </a:lnTo>
                  <a:lnTo>
                    <a:pt x="210809" y="25414"/>
                  </a:lnTo>
                  <a:lnTo>
                    <a:pt x="207497" y="25117"/>
                  </a:lnTo>
                  <a:lnTo>
                    <a:pt x="202989" y="24561"/>
                  </a:lnTo>
                  <a:lnTo>
                    <a:pt x="196279" y="22911"/>
                  </a:lnTo>
                  <a:lnTo>
                    <a:pt x="187423" y="20197"/>
                  </a:lnTo>
                  <a:lnTo>
                    <a:pt x="176479" y="16445"/>
                  </a:lnTo>
                  <a:lnTo>
                    <a:pt x="158408" y="10465"/>
                  </a:lnTo>
                  <a:lnTo>
                    <a:pt x="114176" y="710"/>
                  </a:lnTo>
                  <a:lnTo>
                    <a:pt x="100587" y="0"/>
                  </a:lnTo>
                  <a:lnTo>
                    <a:pt x="75290" y="0"/>
                  </a:lnTo>
                  <a:lnTo>
                    <a:pt x="36746" y="15249"/>
                  </a:lnTo>
                  <a:lnTo>
                    <a:pt x="27045" y="40099"/>
                  </a:lnTo>
                  <a:lnTo>
                    <a:pt x="27106" y="50531"/>
                  </a:lnTo>
                  <a:lnTo>
                    <a:pt x="21972" y="55316"/>
                  </a:lnTo>
                  <a:lnTo>
                    <a:pt x="18373" y="61296"/>
                  </a:lnTo>
                  <a:lnTo>
                    <a:pt x="16561" y="68770"/>
                  </a:lnTo>
                  <a:lnTo>
                    <a:pt x="14446" y="76844"/>
                  </a:lnTo>
                  <a:lnTo>
                    <a:pt x="14446" y="84319"/>
                  </a:lnTo>
                  <a:lnTo>
                    <a:pt x="16561" y="91496"/>
                  </a:lnTo>
                  <a:lnTo>
                    <a:pt x="12663" y="97672"/>
                  </a:lnTo>
                  <a:lnTo>
                    <a:pt x="9976" y="104129"/>
                  </a:lnTo>
                  <a:lnTo>
                    <a:pt x="8473" y="110922"/>
                  </a:lnTo>
                  <a:lnTo>
                    <a:pt x="8129" y="118106"/>
                  </a:lnTo>
                  <a:lnTo>
                    <a:pt x="7827" y="122292"/>
                  </a:lnTo>
                  <a:lnTo>
                    <a:pt x="8733" y="127377"/>
                  </a:lnTo>
                  <a:lnTo>
                    <a:pt x="10847" y="133057"/>
                  </a:lnTo>
                  <a:lnTo>
                    <a:pt x="6105" y="139440"/>
                  </a:lnTo>
                  <a:lnTo>
                    <a:pt x="2715" y="146438"/>
                  </a:lnTo>
                  <a:lnTo>
                    <a:pt x="679" y="153998"/>
                  </a:lnTo>
                  <a:lnTo>
                    <a:pt x="0" y="162062"/>
                  </a:lnTo>
                  <a:lnTo>
                    <a:pt x="683" y="169411"/>
                  </a:lnTo>
                  <a:lnTo>
                    <a:pt x="30248" y="198759"/>
                  </a:lnTo>
                  <a:lnTo>
                    <a:pt x="37652" y="199436"/>
                  </a:lnTo>
                  <a:lnTo>
                    <a:pt x="92153" y="199436"/>
                  </a:lnTo>
                  <a:lnTo>
                    <a:pt x="91551" y="201230"/>
                  </a:lnTo>
                  <a:lnTo>
                    <a:pt x="91249" y="202727"/>
                  </a:lnTo>
                  <a:lnTo>
                    <a:pt x="90648" y="204222"/>
                  </a:lnTo>
                  <a:lnTo>
                    <a:pt x="90046" y="205419"/>
                  </a:lnTo>
                  <a:lnTo>
                    <a:pt x="89442" y="206913"/>
                  </a:lnTo>
                  <a:lnTo>
                    <a:pt x="87638" y="209902"/>
                  </a:lnTo>
                  <a:lnTo>
                    <a:pt x="87034" y="211099"/>
                  </a:lnTo>
                  <a:lnTo>
                    <a:pt x="86734" y="211996"/>
                  </a:lnTo>
                  <a:lnTo>
                    <a:pt x="84323" y="216481"/>
                  </a:lnTo>
                  <a:lnTo>
                    <a:pt x="75891" y="244289"/>
                  </a:lnTo>
                  <a:lnTo>
                    <a:pt x="75891" y="258950"/>
                  </a:lnTo>
                  <a:lnTo>
                    <a:pt x="84023" y="284064"/>
                  </a:lnTo>
                  <a:lnTo>
                    <a:pt x="86130" y="287338"/>
                  </a:lnTo>
                  <a:lnTo>
                    <a:pt x="88841" y="290037"/>
                  </a:lnTo>
                  <a:lnTo>
                    <a:pt x="91853" y="291836"/>
                  </a:lnTo>
                  <a:lnTo>
                    <a:pt x="94864" y="293935"/>
                  </a:lnTo>
                  <a:lnTo>
                    <a:pt x="98780" y="295409"/>
                  </a:lnTo>
                  <a:lnTo>
                    <a:pt x="103597" y="296909"/>
                  </a:lnTo>
                  <a:lnTo>
                    <a:pt x="108115" y="298708"/>
                  </a:lnTo>
                  <a:lnTo>
                    <a:pt x="113234" y="299308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0382" y="4148173"/>
              <a:ext cx="81313" cy="1495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0488" y="309372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3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3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71648" y="2459167"/>
          <a:ext cx="10659310" cy="2549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9116">
                <a:tc>
                  <a:txBody>
                    <a:bodyPr/>
                    <a:lstStyle/>
                    <a:p>
                      <a:pPr marR="1090930" algn="r">
                        <a:lnSpc>
                          <a:spcPts val="169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/listConversations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R="1090930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/listConversationsV2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R="1089660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/listMessages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R="1090930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/sendMessage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R="1090930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/sendMessageRTL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R="1090930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/checkSendStatus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R="1090930" algn="r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/getAuthorDetails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 marL="1097280">
                        <a:lnSpc>
                          <a:spcPts val="169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/getAuthorDetailsV2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/getFullAuthorDetailsV3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/deleteMessage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/deleteMessageAdmin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/getTopConversations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/getTopConversationsV2</a:t>
                      </a:r>
                      <a:endParaRPr sz="2400">
                        <a:latin typeface="Consolas"/>
                        <a:cs typeface="Consolas"/>
                      </a:endParaRPr>
                    </a:p>
                    <a:p>
                      <a:pPr marL="109728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/getSystemStatus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9415" y="835715"/>
            <a:ext cx="5148316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97" dirty="0"/>
              <a:t>FUNCTION</a:t>
            </a:r>
            <a:r>
              <a:rPr sz="3536" spc="345" dirty="0"/>
              <a:t> </a:t>
            </a:r>
            <a:r>
              <a:rPr sz="3536" spc="197" dirty="0"/>
              <a:t>EXPLOSION</a:t>
            </a:r>
            <a:endParaRPr sz="3536"/>
          </a:p>
        </p:txBody>
      </p:sp>
      <p:sp>
        <p:nvSpPr>
          <p:cNvPr id="4" name="object 4"/>
          <p:cNvSpPr/>
          <p:nvPr/>
        </p:nvSpPr>
        <p:spPr>
          <a:xfrm>
            <a:off x="5198697" y="3902951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34" y="31593"/>
                </a:lnTo>
                <a:lnTo>
                  <a:pt x="24443" y="31593"/>
                </a:lnTo>
                <a:lnTo>
                  <a:pt x="31478" y="24521"/>
                </a:lnTo>
                <a:lnTo>
                  <a:pt x="31478" y="7072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5198697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478" y="24516"/>
                </a:lnTo>
                <a:lnTo>
                  <a:pt x="31478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5198697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478" y="24516"/>
                </a:lnTo>
                <a:lnTo>
                  <a:pt x="31478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5198697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94"/>
                </a:lnTo>
                <a:lnTo>
                  <a:pt x="24443" y="31594"/>
                </a:lnTo>
                <a:lnTo>
                  <a:pt x="31478" y="24516"/>
                </a:lnTo>
                <a:lnTo>
                  <a:pt x="31478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5499058" y="3902951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34" y="31593"/>
                </a:lnTo>
                <a:lnTo>
                  <a:pt x="24443" y="31593"/>
                </a:lnTo>
                <a:lnTo>
                  <a:pt x="31565" y="24521"/>
                </a:lnTo>
                <a:lnTo>
                  <a:pt x="31565" y="7072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5499058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5499058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443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5499057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94"/>
                </a:lnTo>
                <a:lnTo>
                  <a:pt x="24443" y="31594"/>
                </a:lnTo>
                <a:lnTo>
                  <a:pt x="31565" y="24516"/>
                </a:lnTo>
                <a:lnTo>
                  <a:pt x="31565" y="7068"/>
                </a:lnTo>
                <a:lnTo>
                  <a:pt x="24443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5799420" y="3902951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34" y="31593"/>
                </a:lnTo>
                <a:lnTo>
                  <a:pt x="24531" y="31593"/>
                </a:lnTo>
                <a:lnTo>
                  <a:pt x="31565" y="24521"/>
                </a:lnTo>
                <a:lnTo>
                  <a:pt x="31565" y="7072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5799420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531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5799420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85"/>
                </a:lnTo>
                <a:lnTo>
                  <a:pt x="24531" y="31585"/>
                </a:lnTo>
                <a:lnTo>
                  <a:pt x="31565" y="24516"/>
                </a:lnTo>
                <a:lnTo>
                  <a:pt x="31565" y="7068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5799420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34" y="31594"/>
                </a:lnTo>
                <a:lnTo>
                  <a:pt x="24531" y="31594"/>
                </a:lnTo>
                <a:lnTo>
                  <a:pt x="31565" y="24516"/>
                </a:lnTo>
                <a:lnTo>
                  <a:pt x="31565" y="7068"/>
                </a:lnTo>
                <a:lnTo>
                  <a:pt x="24531" y="0"/>
                </a:lnTo>
                <a:lnTo>
                  <a:pt x="15739" y="0"/>
                </a:lnTo>
                <a:lnTo>
                  <a:pt x="703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10123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10123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610123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610123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640162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640162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6401623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6401623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6706302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6706302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670630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670630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700668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700668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7006685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7006685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F8A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137" y="1804941"/>
            <a:ext cx="1692502" cy="3354781"/>
            <a:chOff x="-11044" y="1327283"/>
            <a:chExt cx="1244600" cy="2466975"/>
          </a:xfrm>
        </p:grpSpPr>
        <p:sp>
          <p:nvSpPr>
            <p:cNvPr id="3" name="object 3"/>
            <p:cNvSpPr/>
            <p:nvPr/>
          </p:nvSpPr>
          <p:spPr>
            <a:xfrm>
              <a:off x="0" y="1327283"/>
              <a:ext cx="1233805" cy="2466975"/>
            </a:xfrm>
            <a:custGeom>
              <a:avLst/>
              <a:gdLst/>
              <a:ahLst/>
              <a:cxnLst/>
              <a:rect l="l" t="t" r="r" b="b"/>
              <a:pathLst>
                <a:path w="1233805" h="2466975">
                  <a:moveTo>
                    <a:pt x="0" y="0"/>
                  </a:moveTo>
                  <a:lnTo>
                    <a:pt x="0" y="2466576"/>
                  </a:lnTo>
                  <a:lnTo>
                    <a:pt x="1233284" y="123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747794"/>
              <a:ext cx="786130" cy="157480"/>
            </a:xfrm>
            <a:custGeom>
              <a:avLst/>
              <a:gdLst/>
              <a:ahLst/>
              <a:cxnLst/>
              <a:rect l="l" t="t" r="r" b="b"/>
              <a:pathLst>
                <a:path w="786130" h="157480">
                  <a:moveTo>
                    <a:pt x="0" y="157273"/>
                  </a:moveTo>
                  <a:lnTo>
                    <a:pt x="785912" y="0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6941" y="1804941"/>
            <a:ext cx="10296577" cy="1773543"/>
          </a:xfrm>
          <a:prstGeom prst="rect">
            <a:avLst/>
          </a:prstGeom>
        </p:spPr>
        <p:txBody>
          <a:bodyPr vert="horz" wrap="square" lIns="0" tIns="355771" rIns="0" bIns="0" rtlCol="0" anchor="t">
            <a:spAutoFit/>
          </a:bodyPr>
          <a:lstStyle/>
          <a:p>
            <a:pPr marR="18134" algn="ctr">
              <a:spcBef>
                <a:spcPts val="2801"/>
              </a:spcBef>
            </a:pPr>
            <a:r>
              <a:rPr spc="163" dirty="0"/>
              <a:t>REST</a:t>
            </a:r>
          </a:p>
          <a:p>
            <a:pPr algn="ctr">
              <a:spcBef>
                <a:spcPts val="1448"/>
              </a:spcBef>
            </a:pPr>
            <a:r>
              <a:rPr sz="3536" spc="-7" dirty="0"/>
              <a:t>Representational</a:t>
            </a:r>
            <a:r>
              <a:rPr sz="3536" spc="-95" dirty="0"/>
              <a:t> </a:t>
            </a:r>
            <a:r>
              <a:rPr sz="3536" dirty="0"/>
              <a:t>state</a:t>
            </a:r>
            <a:r>
              <a:rPr sz="3536" spc="-82" dirty="0"/>
              <a:t> </a:t>
            </a:r>
            <a:r>
              <a:rPr sz="3536" spc="-14" dirty="0"/>
              <a:t>transfer</a:t>
            </a:r>
            <a:endParaRPr sz="3536" dirty="0"/>
          </a:p>
        </p:txBody>
      </p:sp>
      <p:grpSp>
        <p:nvGrpSpPr>
          <p:cNvPr id="6" name="object 6"/>
          <p:cNvGrpSpPr/>
          <p:nvPr/>
        </p:nvGrpSpPr>
        <p:grpSpPr>
          <a:xfrm>
            <a:off x="10676600" y="1738269"/>
            <a:ext cx="1774537" cy="3517987"/>
            <a:chOff x="7850505" y="1278255"/>
            <a:chExt cx="1304925" cy="2586990"/>
          </a:xfrm>
        </p:grpSpPr>
        <p:sp>
          <p:nvSpPr>
            <p:cNvPr id="7" name="object 7"/>
            <p:cNvSpPr/>
            <p:nvPr/>
          </p:nvSpPr>
          <p:spPr>
            <a:xfrm>
              <a:off x="7850505" y="1278255"/>
              <a:ext cx="1293495" cy="2586990"/>
            </a:xfrm>
            <a:custGeom>
              <a:avLst/>
              <a:gdLst/>
              <a:ahLst/>
              <a:cxnLst/>
              <a:rect l="l" t="t" r="r" b="b"/>
              <a:pathLst>
                <a:path w="1293495" h="2586990">
                  <a:moveTo>
                    <a:pt x="1293495" y="0"/>
                  </a:moveTo>
                  <a:lnTo>
                    <a:pt x="0" y="1293495"/>
                  </a:lnTo>
                  <a:lnTo>
                    <a:pt x="1293495" y="2586988"/>
                  </a:lnTo>
                  <a:lnTo>
                    <a:pt x="1293495" y="0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8" name="object 8"/>
            <p:cNvSpPr/>
            <p:nvPr/>
          </p:nvSpPr>
          <p:spPr>
            <a:xfrm>
              <a:off x="8297877" y="3215206"/>
              <a:ext cx="846455" cy="169545"/>
            </a:xfrm>
            <a:custGeom>
              <a:avLst/>
              <a:gdLst/>
              <a:ahLst/>
              <a:cxnLst/>
              <a:rect l="l" t="t" r="r" b="b"/>
              <a:pathLst>
                <a:path w="846454" h="169545">
                  <a:moveTo>
                    <a:pt x="846122" y="0"/>
                  </a:moveTo>
                  <a:lnTo>
                    <a:pt x="0" y="169322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138" y="960438"/>
            <a:ext cx="7604124" cy="3629025"/>
          </a:xfrm>
        </p:spPr>
        <p:txBody>
          <a:bodyPr vert="horz" wrap="square" lIns="0" tIns="17270" rIns="0" bIns="0" rtlCol="0" anchor="b">
            <a:normAutofit/>
          </a:bodyPr>
          <a:lstStyle/>
          <a:p>
            <a:pPr marL="17271">
              <a:spcBef>
                <a:spcPts val="136"/>
              </a:spcBef>
            </a:pPr>
            <a:r>
              <a:rPr spc="-190" dirty="0"/>
              <a:t>Who</a:t>
            </a:r>
            <a:r>
              <a:rPr spc="-238" dirty="0"/>
              <a:t> </a:t>
            </a:r>
            <a:r>
              <a:rPr spc="496" dirty="0"/>
              <a:t>is</a:t>
            </a:r>
            <a:r>
              <a:rPr spc="-218" dirty="0"/>
              <a:t> </a:t>
            </a:r>
            <a:r>
              <a:rPr lang="en-US" i="1" spc="598"/>
              <a:t>using</a:t>
            </a:r>
            <a:r>
              <a:rPr lang="en-US" i="1" spc="-224"/>
              <a:t> </a:t>
            </a:r>
            <a:r>
              <a:rPr spc="449" dirty="0"/>
              <a:t>gRPC?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0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  <a:spcAft>
                <a:spcPts val="600"/>
              </a:spcAft>
            </a:pPr>
            <a:r>
              <a:rPr spc="-7" dirty="0"/>
              <a:t>@sandeepdinesh</a:t>
            </a:r>
            <a:endParaRPr lang="en-US" spc="-7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3443" y="3477228"/>
            <a:ext cx="8847641" cy="2314035"/>
          </a:xfrm>
          <a:prstGeom prst="rect">
            <a:avLst/>
          </a:prstGeom>
        </p:spPr>
        <p:txBody>
          <a:bodyPr vert="horz" wrap="square" lIns="0" tIns="92397" rIns="0" bIns="0" rtlCol="0">
            <a:spAutoFit/>
          </a:bodyPr>
          <a:lstStyle/>
          <a:p>
            <a:pPr marL="17271" marR="6908" indent="923984">
              <a:lnSpc>
                <a:spcPts val="4705"/>
              </a:lnSpc>
              <a:spcBef>
                <a:spcPts val="728"/>
              </a:spcBef>
            </a:pPr>
            <a:r>
              <a:rPr sz="4352" spc="177" dirty="0">
                <a:latin typeface="Tahoma"/>
                <a:cs typeface="Tahoma"/>
              </a:rPr>
              <a:t>"Here</a:t>
            </a:r>
            <a:r>
              <a:rPr sz="4352" spc="456" dirty="0">
                <a:latin typeface="Tahoma"/>
                <a:cs typeface="Tahoma"/>
              </a:rPr>
              <a:t> </a:t>
            </a:r>
            <a:r>
              <a:rPr sz="4352" spc="143" dirty="0">
                <a:latin typeface="Tahoma"/>
                <a:cs typeface="Tahoma"/>
              </a:rPr>
              <a:t>are</a:t>
            </a:r>
            <a:r>
              <a:rPr sz="4352" spc="422" dirty="0">
                <a:latin typeface="Tahoma"/>
                <a:cs typeface="Tahoma"/>
              </a:rPr>
              <a:t> </a:t>
            </a:r>
            <a:r>
              <a:rPr sz="4352" spc="163" dirty="0">
                <a:latin typeface="Tahoma"/>
                <a:cs typeface="Tahoma"/>
              </a:rPr>
              <a:t>some</a:t>
            </a:r>
            <a:r>
              <a:rPr sz="4352" spc="462" dirty="0">
                <a:latin typeface="Tahoma"/>
                <a:cs typeface="Tahoma"/>
              </a:rPr>
              <a:t> </a:t>
            </a:r>
            <a:r>
              <a:rPr sz="4352" spc="197" dirty="0">
                <a:latin typeface="Tahoma"/>
                <a:cs typeface="Tahoma"/>
              </a:rPr>
              <a:t>resources </a:t>
            </a:r>
            <a:r>
              <a:rPr sz="4352" spc="204" dirty="0">
                <a:latin typeface="Tahoma"/>
                <a:cs typeface="Tahoma"/>
              </a:rPr>
              <a:t> </a:t>
            </a:r>
            <a:r>
              <a:rPr sz="4352" spc="143" dirty="0">
                <a:latin typeface="Tahoma"/>
                <a:cs typeface="Tahoma"/>
              </a:rPr>
              <a:t>and</a:t>
            </a:r>
            <a:r>
              <a:rPr sz="4352" spc="435" dirty="0">
                <a:latin typeface="Tahoma"/>
                <a:cs typeface="Tahoma"/>
              </a:rPr>
              <a:t> </a:t>
            </a:r>
            <a:r>
              <a:rPr sz="4352" spc="163" dirty="0">
                <a:latin typeface="Tahoma"/>
                <a:cs typeface="Tahoma"/>
              </a:rPr>
              <a:t>what</a:t>
            </a:r>
            <a:r>
              <a:rPr sz="4352" spc="462" dirty="0">
                <a:latin typeface="Tahoma"/>
                <a:cs typeface="Tahoma"/>
              </a:rPr>
              <a:t> </a:t>
            </a:r>
            <a:r>
              <a:rPr sz="4352" spc="136" dirty="0">
                <a:latin typeface="Tahoma"/>
                <a:cs typeface="Tahoma"/>
              </a:rPr>
              <a:t>you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143" dirty="0">
                <a:latin typeface="Tahoma"/>
                <a:cs typeface="Tahoma"/>
              </a:rPr>
              <a:t>can</a:t>
            </a:r>
            <a:r>
              <a:rPr sz="4352" spc="422" dirty="0">
                <a:latin typeface="Tahoma"/>
                <a:cs typeface="Tahoma"/>
              </a:rPr>
              <a:t> </a:t>
            </a:r>
            <a:r>
              <a:rPr sz="4352" spc="116" dirty="0">
                <a:latin typeface="Tahoma"/>
                <a:cs typeface="Tahoma"/>
              </a:rPr>
              <a:t>do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170" dirty="0">
                <a:latin typeface="Tahoma"/>
                <a:cs typeface="Tahoma"/>
              </a:rPr>
              <a:t>with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177" dirty="0">
                <a:latin typeface="Tahoma"/>
                <a:cs typeface="Tahoma"/>
              </a:rPr>
              <a:t>them"</a:t>
            </a:r>
            <a:endParaRPr sz="4352">
              <a:latin typeface="Tahoma"/>
              <a:cs typeface="Tahoma"/>
            </a:endParaRPr>
          </a:p>
          <a:p>
            <a:pPr marL="44039" algn="ctr">
              <a:spcBef>
                <a:spcPts val="3998"/>
              </a:spcBef>
            </a:pPr>
            <a:r>
              <a:rPr sz="3264" spc="-7" dirty="0">
                <a:latin typeface="Tahoma"/>
                <a:cs typeface="Tahoma"/>
              </a:rPr>
              <a:t>Fundamental</a:t>
            </a:r>
            <a:r>
              <a:rPr sz="3264" spc="-48" dirty="0">
                <a:latin typeface="Tahoma"/>
                <a:cs typeface="Tahoma"/>
              </a:rPr>
              <a:t> </a:t>
            </a:r>
            <a:r>
              <a:rPr sz="3264" dirty="0">
                <a:latin typeface="Tahoma"/>
                <a:cs typeface="Tahoma"/>
              </a:rPr>
              <a:t>unit:</a:t>
            </a:r>
            <a:r>
              <a:rPr sz="3264" spc="-34" dirty="0">
                <a:latin typeface="Tahoma"/>
                <a:cs typeface="Tahoma"/>
              </a:rPr>
              <a:t> </a:t>
            </a:r>
            <a:r>
              <a:rPr sz="3264" spc="-14" dirty="0">
                <a:latin typeface="Tahoma"/>
                <a:cs typeface="Tahoma"/>
              </a:rPr>
              <a:t>resource</a:t>
            </a:r>
            <a:endParaRPr sz="3264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13115" y="468374"/>
            <a:ext cx="2727863" cy="2727863"/>
            <a:chOff x="3538728" y="344424"/>
            <a:chExt cx="2005964" cy="2005964"/>
          </a:xfrm>
        </p:grpSpPr>
        <p:sp>
          <p:nvSpPr>
            <p:cNvPr id="4" name="object 4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10"/>
                  </a:lnTo>
                  <a:lnTo>
                    <a:pt x="0" y="453624"/>
                  </a:lnTo>
                  <a:lnTo>
                    <a:pt x="3209" y="512183"/>
                  </a:lnTo>
                  <a:lnTo>
                    <a:pt x="11987" y="563086"/>
                  </a:lnTo>
                  <a:lnTo>
                    <a:pt x="25053" y="607579"/>
                  </a:lnTo>
                  <a:lnTo>
                    <a:pt x="41126" y="646907"/>
                  </a:lnTo>
                  <a:lnTo>
                    <a:pt x="58919" y="682316"/>
                  </a:lnTo>
                  <a:lnTo>
                    <a:pt x="77149" y="715051"/>
                  </a:lnTo>
                  <a:lnTo>
                    <a:pt x="99188" y="754903"/>
                  </a:lnTo>
                  <a:lnTo>
                    <a:pt x="118445" y="796457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498" y="930448"/>
                  </a:lnTo>
                  <a:lnTo>
                    <a:pt x="153181" y="943566"/>
                  </a:lnTo>
                  <a:lnTo>
                    <a:pt x="159243" y="955863"/>
                  </a:lnTo>
                  <a:lnTo>
                    <a:pt x="154305" y="967978"/>
                  </a:lnTo>
                  <a:lnTo>
                    <a:pt x="150696" y="980619"/>
                  </a:lnTo>
                  <a:lnTo>
                    <a:pt x="148465" y="993821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65494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733608" y="1192080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3819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753643" y="1081313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3638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753753" y="970544"/>
                  </a:lnTo>
                  <a:lnTo>
                    <a:pt x="753004" y="967941"/>
                  </a:lnTo>
                  <a:lnTo>
                    <a:pt x="748082" y="955951"/>
                  </a:lnTo>
                  <a:lnTo>
                    <a:pt x="754150" y="943542"/>
                  </a:lnTo>
                  <a:lnTo>
                    <a:pt x="757654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80" y="407309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  <a:lnTo>
                    <a:pt x="716247" y="84395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  <a:path w="907414" h="1350645">
                  <a:moveTo>
                    <a:pt x="733608" y="1192080"/>
                  </a:moveTo>
                  <a:lnTo>
                    <a:pt x="601367" y="1192080"/>
                  </a:ln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665494" y="1265925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3608" y="1192080"/>
                  </a:lnTo>
                  <a:close/>
                </a:path>
                <a:path w="907414" h="1350645">
                  <a:moveTo>
                    <a:pt x="753643" y="1081313"/>
                  </a:moveTo>
                  <a:lnTo>
                    <a:pt x="638293" y="1081313"/>
                  </a:ln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753819" y="1155157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3643" y="1081313"/>
                  </a:lnTo>
                  <a:close/>
                </a:path>
                <a:path w="907414" h="1350645">
                  <a:moveTo>
                    <a:pt x="753753" y="970544"/>
                  </a:moveTo>
                  <a:lnTo>
                    <a:pt x="638293" y="970544"/>
                  </a:ln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753638" y="1044390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4" y="980619"/>
                  </a:lnTo>
                  <a:lnTo>
                    <a:pt x="753753" y="970544"/>
                  </a:lnTo>
                  <a:close/>
                </a:path>
                <a:path w="907414" h="1350645">
                  <a:moveTo>
                    <a:pt x="716247" y="84395"/>
                  </a:moveTo>
                  <a:lnTo>
                    <a:pt x="453662" y="84395"/>
                  </a:ln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757654" y="933622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43" y="796435"/>
                  </a:lnTo>
                  <a:lnTo>
                    <a:pt x="808097" y="754868"/>
                  </a:lnTo>
                  <a:lnTo>
                    <a:pt x="830088" y="715051"/>
                  </a:lnTo>
                  <a:lnTo>
                    <a:pt x="848395" y="682286"/>
                  </a:lnTo>
                  <a:lnTo>
                    <a:pt x="866218" y="646868"/>
                  </a:lnTo>
                  <a:lnTo>
                    <a:pt x="882292" y="607546"/>
                  </a:lnTo>
                  <a:lnTo>
                    <a:pt x="895349" y="563066"/>
                  </a:lnTo>
                  <a:lnTo>
                    <a:pt x="904118" y="512177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8" y="103714"/>
                  </a:lnTo>
                  <a:lnTo>
                    <a:pt x="716247" y="84395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84395"/>
                  </a:move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79" y="407310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</a:path>
                <a:path w="907414" h="1350645">
                  <a:moveTo>
                    <a:pt x="638293" y="970544"/>
                  </a:move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638293" y="970544"/>
                  </a:lnTo>
                </a:path>
                <a:path w="907414" h="1350645">
                  <a:moveTo>
                    <a:pt x="638293" y="1081313"/>
                  </a:move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638293" y="1081313"/>
                  </a:lnTo>
                </a:path>
                <a:path w="907414" h="1350645">
                  <a:moveTo>
                    <a:pt x="601367" y="1192080"/>
                  </a:move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601367" y="1192080"/>
                  </a:lnTo>
                </a:path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09"/>
                  </a:lnTo>
                  <a:lnTo>
                    <a:pt x="0" y="453624"/>
                  </a:lnTo>
                  <a:lnTo>
                    <a:pt x="3208" y="512177"/>
                  </a:lnTo>
                  <a:lnTo>
                    <a:pt x="11981" y="563066"/>
                  </a:lnTo>
                  <a:lnTo>
                    <a:pt x="25040" y="607546"/>
                  </a:lnTo>
                  <a:lnTo>
                    <a:pt x="41107" y="646868"/>
                  </a:lnTo>
                  <a:lnTo>
                    <a:pt x="58902" y="682286"/>
                  </a:lnTo>
                  <a:lnTo>
                    <a:pt x="77149" y="715051"/>
                  </a:lnTo>
                  <a:lnTo>
                    <a:pt x="99172" y="754868"/>
                  </a:lnTo>
                  <a:lnTo>
                    <a:pt x="118438" y="796435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506" y="930481"/>
                  </a:lnTo>
                  <a:lnTo>
                    <a:pt x="153170" y="943542"/>
                  </a:lnTo>
                  <a:lnTo>
                    <a:pt x="159243" y="955863"/>
                  </a:lnTo>
                  <a:lnTo>
                    <a:pt x="154315" y="967941"/>
                  </a:lnTo>
                  <a:lnTo>
                    <a:pt x="150696" y="980619"/>
                  </a:lnTo>
                  <a:lnTo>
                    <a:pt x="148465" y="993819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7" y="980630"/>
                  </a:lnTo>
                  <a:lnTo>
                    <a:pt x="753019" y="967978"/>
                  </a:lnTo>
                  <a:lnTo>
                    <a:pt x="748082" y="955951"/>
                  </a:lnTo>
                  <a:lnTo>
                    <a:pt x="754141" y="943565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32" y="796457"/>
                  </a:lnTo>
                  <a:lnTo>
                    <a:pt x="808078" y="754903"/>
                  </a:lnTo>
                  <a:lnTo>
                    <a:pt x="830088" y="715051"/>
                  </a:lnTo>
                  <a:lnTo>
                    <a:pt x="848379" y="682316"/>
                  </a:lnTo>
                  <a:lnTo>
                    <a:pt x="866202" y="646907"/>
                  </a:lnTo>
                  <a:lnTo>
                    <a:pt x="882282" y="607579"/>
                  </a:lnTo>
                  <a:lnTo>
                    <a:pt x="895346" y="563086"/>
                  </a:lnTo>
                  <a:lnTo>
                    <a:pt x="904118" y="512183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9" y="103714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</a:pathLst>
            </a:custGeom>
            <a:ln w="31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3544824" y="350520"/>
              <a:ext cx="1993900" cy="1993900"/>
            </a:xfrm>
            <a:custGeom>
              <a:avLst/>
              <a:gdLst/>
              <a:ahLst/>
              <a:cxnLst/>
              <a:rect l="l" t="t" r="r" b="b"/>
              <a:pathLst>
                <a:path w="1993900" h="1993900">
                  <a:moveTo>
                    <a:pt x="0" y="996695"/>
                  </a:moveTo>
                  <a:lnTo>
                    <a:pt x="1149" y="948408"/>
                  </a:lnTo>
                  <a:lnTo>
                    <a:pt x="4563" y="900714"/>
                  </a:lnTo>
                  <a:lnTo>
                    <a:pt x="10188" y="853664"/>
                  </a:lnTo>
                  <a:lnTo>
                    <a:pt x="17973" y="807312"/>
                  </a:lnTo>
                  <a:lnTo>
                    <a:pt x="27865" y="761709"/>
                  </a:lnTo>
                  <a:lnTo>
                    <a:pt x="39813" y="716907"/>
                  </a:lnTo>
                  <a:lnTo>
                    <a:pt x="53764" y="672960"/>
                  </a:lnTo>
                  <a:lnTo>
                    <a:pt x="69665" y="629919"/>
                  </a:lnTo>
                  <a:lnTo>
                    <a:pt x="87465" y="587836"/>
                  </a:lnTo>
                  <a:lnTo>
                    <a:pt x="107111" y="546763"/>
                  </a:lnTo>
                  <a:lnTo>
                    <a:pt x="128551" y="506754"/>
                  </a:lnTo>
                  <a:lnTo>
                    <a:pt x="151733" y="467859"/>
                  </a:lnTo>
                  <a:lnTo>
                    <a:pt x="176604" y="430132"/>
                  </a:lnTo>
                  <a:lnTo>
                    <a:pt x="203113" y="393625"/>
                  </a:lnTo>
                  <a:lnTo>
                    <a:pt x="231207" y="358389"/>
                  </a:lnTo>
                  <a:lnTo>
                    <a:pt x="260833" y="324477"/>
                  </a:lnTo>
                  <a:lnTo>
                    <a:pt x="291941" y="291941"/>
                  </a:lnTo>
                  <a:lnTo>
                    <a:pt x="324477" y="260833"/>
                  </a:lnTo>
                  <a:lnTo>
                    <a:pt x="358389" y="231207"/>
                  </a:lnTo>
                  <a:lnTo>
                    <a:pt x="393625" y="203113"/>
                  </a:lnTo>
                  <a:lnTo>
                    <a:pt x="430132" y="176604"/>
                  </a:lnTo>
                  <a:lnTo>
                    <a:pt x="467859" y="151733"/>
                  </a:lnTo>
                  <a:lnTo>
                    <a:pt x="506754" y="128551"/>
                  </a:lnTo>
                  <a:lnTo>
                    <a:pt x="546763" y="107111"/>
                  </a:lnTo>
                  <a:lnTo>
                    <a:pt x="587836" y="87465"/>
                  </a:lnTo>
                  <a:lnTo>
                    <a:pt x="629919" y="69665"/>
                  </a:lnTo>
                  <a:lnTo>
                    <a:pt x="672960" y="53764"/>
                  </a:lnTo>
                  <a:lnTo>
                    <a:pt x="716907" y="39813"/>
                  </a:lnTo>
                  <a:lnTo>
                    <a:pt x="761709" y="27865"/>
                  </a:lnTo>
                  <a:lnTo>
                    <a:pt x="807312" y="17973"/>
                  </a:lnTo>
                  <a:lnTo>
                    <a:pt x="853664" y="10188"/>
                  </a:lnTo>
                  <a:lnTo>
                    <a:pt x="900714" y="4563"/>
                  </a:lnTo>
                  <a:lnTo>
                    <a:pt x="948408" y="1149"/>
                  </a:lnTo>
                  <a:lnTo>
                    <a:pt x="996696" y="0"/>
                  </a:lnTo>
                  <a:lnTo>
                    <a:pt x="1044983" y="1149"/>
                  </a:lnTo>
                  <a:lnTo>
                    <a:pt x="1092677" y="4563"/>
                  </a:lnTo>
                  <a:lnTo>
                    <a:pt x="1139727" y="10188"/>
                  </a:lnTo>
                  <a:lnTo>
                    <a:pt x="1186079" y="17973"/>
                  </a:lnTo>
                  <a:lnTo>
                    <a:pt x="1231682" y="27865"/>
                  </a:lnTo>
                  <a:lnTo>
                    <a:pt x="1276484" y="39813"/>
                  </a:lnTo>
                  <a:lnTo>
                    <a:pt x="1320431" y="53764"/>
                  </a:lnTo>
                  <a:lnTo>
                    <a:pt x="1363472" y="69665"/>
                  </a:lnTo>
                  <a:lnTo>
                    <a:pt x="1405555" y="87465"/>
                  </a:lnTo>
                  <a:lnTo>
                    <a:pt x="1446628" y="107111"/>
                  </a:lnTo>
                  <a:lnTo>
                    <a:pt x="1486637" y="128551"/>
                  </a:lnTo>
                  <a:lnTo>
                    <a:pt x="1525532" y="151733"/>
                  </a:lnTo>
                  <a:lnTo>
                    <a:pt x="1563259" y="176604"/>
                  </a:lnTo>
                  <a:lnTo>
                    <a:pt x="1599766" y="203113"/>
                  </a:lnTo>
                  <a:lnTo>
                    <a:pt x="1635002" y="231207"/>
                  </a:lnTo>
                  <a:lnTo>
                    <a:pt x="1668914" y="260833"/>
                  </a:lnTo>
                  <a:lnTo>
                    <a:pt x="1701450" y="291941"/>
                  </a:lnTo>
                  <a:lnTo>
                    <a:pt x="1732558" y="324477"/>
                  </a:lnTo>
                  <a:lnTo>
                    <a:pt x="1762184" y="358389"/>
                  </a:lnTo>
                  <a:lnTo>
                    <a:pt x="1790278" y="393625"/>
                  </a:lnTo>
                  <a:lnTo>
                    <a:pt x="1816787" y="430132"/>
                  </a:lnTo>
                  <a:lnTo>
                    <a:pt x="1841658" y="467859"/>
                  </a:lnTo>
                  <a:lnTo>
                    <a:pt x="1864840" y="506754"/>
                  </a:lnTo>
                  <a:lnTo>
                    <a:pt x="1886280" y="546763"/>
                  </a:lnTo>
                  <a:lnTo>
                    <a:pt x="1905926" y="587836"/>
                  </a:lnTo>
                  <a:lnTo>
                    <a:pt x="1923726" y="629919"/>
                  </a:lnTo>
                  <a:lnTo>
                    <a:pt x="1939627" y="672960"/>
                  </a:lnTo>
                  <a:lnTo>
                    <a:pt x="1953578" y="716907"/>
                  </a:lnTo>
                  <a:lnTo>
                    <a:pt x="1965526" y="761709"/>
                  </a:lnTo>
                  <a:lnTo>
                    <a:pt x="1975418" y="807312"/>
                  </a:lnTo>
                  <a:lnTo>
                    <a:pt x="1983203" y="853664"/>
                  </a:lnTo>
                  <a:lnTo>
                    <a:pt x="1988828" y="900714"/>
                  </a:lnTo>
                  <a:lnTo>
                    <a:pt x="1992242" y="948408"/>
                  </a:lnTo>
                  <a:lnTo>
                    <a:pt x="1993391" y="996695"/>
                  </a:lnTo>
                  <a:lnTo>
                    <a:pt x="1992242" y="1044983"/>
                  </a:lnTo>
                  <a:lnTo>
                    <a:pt x="1988828" y="1092677"/>
                  </a:lnTo>
                  <a:lnTo>
                    <a:pt x="1983203" y="1139727"/>
                  </a:lnTo>
                  <a:lnTo>
                    <a:pt x="1975418" y="1186079"/>
                  </a:lnTo>
                  <a:lnTo>
                    <a:pt x="1965526" y="1231682"/>
                  </a:lnTo>
                  <a:lnTo>
                    <a:pt x="1953578" y="1276484"/>
                  </a:lnTo>
                  <a:lnTo>
                    <a:pt x="1939627" y="1320431"/>
                  </a:lnTo>
                  <a:lnTo>
                    <a:pt x="1923726" y="1363472"/>
                  </a:lnTo>
                  <a:lnTo>
                    <a:pt x="1905926" y="1405555"/>
                  </a:lnTo>
                  <a:lnTo>
                    <a:pt x="1886280" y="1446628"/>
                  </a:lnTo>
                  <a:lnTo>
                    <a:pt x="1864840" y="1486637"/>
                  </a:lnTo>
                  <a:lnTo>
                    <a:pt x="1841658" y="1525532"/>
                  </a:lnTo>
                  <a:lnTo>
                    <a:pt x="1816787" y="1563259"/>
                  </a:lnTo>
                  <a:lnTo>
                    <a:pt x="1790278" y="1599766"/>
                  </a:lnTo>
                  <a:lnTo>
                    <a:pt x="1762184" y="1635002"/>
                  </a:lnTo>
                  <a:lnTo>
                    <a:pt x="1732558" y="1668914"/>
                  </a:lnTo>
                  <a:lnTo>
                    <a:pt x="1701450" y="1701450"/>
                  </a:lnTo>
                  <a:lnTo>
                    <a:pt x="1668914" y="1732558"/>
                  </a:lnTo>
                  <a:lnTo>
                    <a:pt x="1635002" y="1762184"/>
                  </a:lnTo>
                  <a:lnTo>
                    <a:pt x="1599766" y="1790278"/>
                  </a:lnTo>
                  <a:lnTo>
                    <a:pt x="1563259" y="1816787"/>
                  </a:lnTo>
                  <a:lnTo>
                    <a:pt x="1525532" y="1841658"/>
                  </a:lnTo>
                  <a:lnTo>
                    <a:pt x="1486637" y="1864840"/>
                  </a:lnTo>
                  <a:lnTo>
                    <a:pt x="1446628" y="1886280"/>
                  </a:lnTo>
                  <a:lnTo>
                    <a:pt x="1405555" y="1905926"/>
                  </a:lnTo>
                  <a:lnTo>
                    <a:pt x="1363472" y="1923726"/>
                  </a:lnTo>
                  <a:lnTo>
                    <a:pt x="1320431" y="1939627"/>
                  </a:lnTo>
                  <a:lnTo>
                    <a:pt x="1276484" y="1953578"/>
                  </a:lnTo>
                  <a:lnTo>
                    <a:pt x="1231682" y="1965526"/>
                  </a:lnTo>
                  <a:lnTo>
                    <a:pt x="1186079" y="1975418"/>
                  </a:lnTo>
                  <a:lnTo>
                    <a:pt x="1139727" y="1983203"/>
                  </a:lnTo>
                  <a:lnTo>
                    <a:pt x="1092677" y="1988828"/>
                  </a:lnTo>
                  <a:lnTo>
                    <a:pt x="1044983" y="1992242"/>
                  </a:lnTo>
                  <a:lnTo>
                    <a:pt x="996696" y="1993391"/>
                  </a:lnTo>
                  <a:lnTo>
                    <a:pt x="948408" y="1992242"/>
                  </a:lnTo>
                  <a:lnTo>
                    <a:pt x="900714" y="1988828"/>
                  </a:lnTo>
                  <a:lnTo>
                    <a:pt x="853664" y="1983203"/>
                  </a:lnTo>
                  <a:lnTo>
                    <a:pt x="807312" y="1975418"/>
                  </a:lnTo>
                  <a:lnTo>
                    <a:pt x="761709" y="1965526"/>
                  </a:lnTo>
                  <a:lnTo>
                    <a:pt x="716907" y="1953578"/>
                  </a:lnTo>
                  <a:lnTo>
                    <a:pt x="672960" y="1939627"/>
                  </a:lnTo>
                  <a:lnTo>
                    <a:pt x="629919" y="1923726"/>
                  </a:lnTo>
                  <a:lnTo>
                    <a:pt x="587836" y="1905926"/>
                  </a:lnTo>
                  <a:lnTo>
                    <a:pt x="546763" y="1886280"/>
                  </a:lnTo>
                  <a:lnTo>
                    <a:pt x="506754" y="1864840"/>
                  </a:lnTo>
                  <a:lnTo>
                    <a:pt x="467859" y="1841658"/>
                  </a:lnTo>
                  <a:lnTo>
                    <a:pt x="430132" y="1816787"/>
                  </a:lnTo>
                  <a:lnTo>
                    <a:pt x="393625" y="1790278"/>
                  </a:lnTo>
                  <a:lnTo>
                    <a:pt x="358389" y="1762184"/>
                  </a:lnTo>
                  <a:lnTo>
                    <a:pt x="324477" y="1732558"/>
                  </a:lnTo>
                  <a:lnTo>
                    <a:pt x="291941" y="1701450"/>
                  </a:lnTo>
                  <a:lnTo>
                    <a:pt x="260833" y="1668914"/>
                  </a:lnTo>
                  <a:lnTo>
                    <a:pt x="231207" y="1635002"/>
                  </a:lnTo>
                  <a:lnTo>
                    <a:pt x="203113" y="1599766"/>
                  </a:lnTo>
                  <a:lnTo>
                    <a:pt x="176604" y="1563259"/>
                  </a:lnTo>
                  <a:lnTo>
                    <a:pt x="151733" y="1525532"/>
                  </a:lnTo>
                  <a:lnTo>
                    <a:pt x="128551" y="1486637"/>
                  </a:lnTo>
                  <a:lnTo>
                    <a:pt x="107111" y="1446628"/>
                  </a:lnTo>
                  <a:lnTo>
                    <a:pt x="87465" y="1405555"/>
                  </a:lnTo>
                  <a:lnTo>
                    <a:pt x="69665" y="1363472"/>
                  </a:lnTo>
                  <a:lnTo>
                    <a:pt x="53764" y="1320431"/>
                  </a:lnTo>
                  <a:lnTo>
                    <a:pt x="39813" y="1276484"/>
                  </a:lnTo>
                  <a:lnTo>
                    <a:pt x="27865" y="1231682"/>
                  </a:lnTo>
                  <a:lnTo>
                    <a:pt x="17973" y="1186079"/>
                  </a:lnTo>
                  <a:lnTo>
                    <a:pt x="10188" y="1139727"/>
                  </a:lnTo>
                  <a:lnTo>
                    <a:pt x="4563" y="1092677"/>
                  </a:lnTo>
                  <a:lnTo>
                    <a:pt x="1149" y="1044983"/>
                  </a:lnTo>
                  <a:lnTo>
                    <a:pt x="0" y="996695"/>
                  </a:lnTo>
                  <a:close/>
                </a:path>
              </a:pathLst>
            </a:custGeom>
            <a:ln w="12192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4" y="1260154"/>
            <a:ext cx="1958467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spc="-7" dirty="0">
                <a:latin typeface="Tahoma"/>
                <a:cs typeface="Tahoma"/>
              </a:rPr>
              <a:t>Entry</a:t>
            </a:r>
            <a:r>
              <a:rPr sz="2720" b="1" spc="-122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point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3" y="2686069"/>
            <a:ext cx="8001391" cy="4382250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b="1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b="1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b="1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</a:t>
            </a:r>
            <a:endParaRPr sz="2176">
              <a:latin typeface="Consolas"/>
              <a:cs typeface="Consolas"/>
            </a:endParaRPr>
          </a:p>
          <a:p>
            <a:pPr>
              <a:spcBef>
                <a:spcPts val="61"/>
              </a:spcBef>
            </a:pPr>
            <a:endParaRPr sz="2176">
              <a:latin typeface="Consolas"/>
              <a:cs typeface="Consolas"/>
            </a:endParaRPr>
          </a:p>
          <a:p>
            <a:pPr marL="17271"/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2176">
              <a:latin typeface="Consolas"/>
              <a:cs typeface="Consolas"/>
            </a:endParaRPr>
          </a:p>
          <a:p>
            <a:pPr marL="176160"/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"conversations":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2176">
              <a:latin typeface="Consolas"/>
              <a:cs typeface="Consolas"/>
            </a:endParaRPr>
          </a:p>
          <a:p>
            <a:pPr marL="495670" marR="6908">
              <a:spcBef>
                <a:spcPts val="7"/>
              </a:spcBef>
            </a:pP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"href":</a:t>
            </a:r>
            <a:r>
              <a:rPr sz="2176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"https://api.example.io/conversations", </a:t>
            </a:r>
            <a:r>
              <a:rPr sz="2176" spc="-117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"rel":</a:t>
            </a:r>
            <a:r>
              <a:rPr sz="2176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2176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"collection"</a:t>
            </a:r>
            <a:r>
              <a:rPr sz="2176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2176">
              <a:latin typeface="Consolas"/>
              <a:cs typeface="Consolas"/>
            </a:endParaRPr>
          </a:p>
          <a:p>
            <a:pPr marL="495670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"desc":</a:t>
            </a:r>
            <a:r>
              <a:rPr sz="2176" spc="8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"View</a:t>
            </a:r>
            <a:r>
              <a:rPr sz="2176" spc="8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r>
              <a:rPr sz="2176" spc="8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conversations"</a:t>
            </a:r>
            <a:endParaRPr sz="2176">
              <a:latin typeface="Consolas"/>
              <a:cs typeface="Consolas"/>
            </a:endParaRPr>
          </a:p>
          <a:p>
            <a:pPr marL="176160"/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2176">
              <a:latin typeface="Consolas"/>
              <a:cs typeface="Consolas"/>
            </a:endParaRPr>
          </a:p>
          <a:p>
            <a:pPr marL="176160"/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"messages:"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2176">
              <a:latin typeface="Consolas"/>
              <a:cs typeface="Consolas"/>
            </a:endParaRPr>
          </a:p>
          <a:p>
            <a:pPr marL="495670" marR="803089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"href":</a:t>
            </a:r>
            <a:r>
              <a:rPr sz="2176" spc="10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"https://api.example.io/messages", </a:t>
            </a:r>
            <a:r>
              <a:rPr sz="2176" spc="-117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"rel":</a:t>
            </a:r>
            <a:r>
              <a:rPr sz="2176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2176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"collection"</a:t>
            </a:r>
            <a:r>
              <a:rPr sz="2176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2176">
              <a:latin typeface="Consolas"/>
              <a:cs typeface="Consolas"/>
            </a:endParaRPr>
          </a:p>
          <a:p>
            <a:pPr marL="176160"/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217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5" y="1260154"/>
            <a:ext cx="3676011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Get</a:t>
            </a:r>
            <a:r>
              <a:rPr sz="2720" b="1" spc="-48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all</a:t>
            </a:r>
            <a:r>
              <a:rPr sz="2720" b="1" spc="-34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conversations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3" y="2686071"/>
            <a:ext cx="8133510" cy="4425697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b="1" spc="41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1904" b="1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b="1" spc="68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</a:t>
            </a:r>
            <a:endParaRPr sz="1904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904">
              <a:latin typeface="Consolas"/>
              <a:cs typeface="Consolas"/>
            </a:endParaRPr>
          </a:p>
          <a:p>
            <a:pPr marL="17271">
              <a:spcBef>
                <a:spcPts val="7"/>
              </a:spcBef>
            </a:pP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"count":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34" dirty="0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"value":</a:t>
            </a:r>
            <a:r>
              <a:rPr sz="1904" spc="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727961" marR="432632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"href":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"https://api.example.io/conversations/2", </a:t>
            </a:r>
            <a:r>
              <a:rPr sz="1904" spc="-102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"title":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48" dirty="0">
                <a:solidFill>
                  <a:srgbClr val="FFFFFF"/>
                </a:solidFill>
                <a:latin typeface="Consolas"/>
                <a:cs typeface="Consolas"/>
              </a:rPr>
              <a:t>"vim</a:t>
            </a:r>
            <a:r>
              <a:rPr sz="1904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34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904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emacs?",</a:t>
            </a:r>
            <a:endParaRPr sz="1904">
              <a:latin typeface="Consolas"/>
              <a:cs typeface="Consolas"/>
            </a:endParaRPr>
          </a:p>
          <a:p>
            <a:pPr marL="727961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"author":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"https://api.example.io/users/1008",</a:t>
            </a:r>
            <a:endParaRPr sz="1904">
              <a:latin typeface="Consolas"/>
              <a:cs typeface="Consolas"/>
            </a:endParaRPr>
          </a:p>
          <a:p>
            <a:pPr marL="727961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"messages":</a:t>
            </a:r>
            <a:endParaRPr sz="1904">
              <a:latin typeface="Consolas"/>
              <a:cs typeface="Consolas"/>
            </a:endParaRPr>
          </a:p>
          <a:p>
            <a:pPr marL="1157139">
              <a:spcBef>
                <a:spcPts val="7"/>
              </a:spcBef>
            </a:pP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"https://api.example.io/conversations/2/messages"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spc="7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spc="41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904">
              <a:latin typeface="Consolas"/>
              <a:cs typeface="Consolas"/>
            </a:endParaRPr>
          </a:p>
          <a:p>
            <a:pPr marL="17271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5" y="1260154"/>
            <a:ext cx="6028244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Get</a:t>
            </a:r>
            <a:r>
              <a:rPr sz="2720" b="1" spc="-14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all</a:t>
            </a:r>
            <a:r>
              <a:rPr sz="2720" b="1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messages</a:t>
            </a:r>
            <a:r>
              <a:rPr sz="2720" b="1" spc="-34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in</a:t>
            </a:r>
            <a:r>
              <a:rPr sz="2720" b="1" spc="-7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a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3" y="2686070"/>
            <a:ext cx="8842461" cy="41326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b="1" spc="41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1904" b="1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b="1" spc="68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https://api.example.io/conversations/2/messages</a:t>
            </a:r>
            <a:endParaRPr sz="1904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904">
              <a:latin typeface="Consolas"/>
              <a:cs typeface="Consolas"/>
            </a:endParaRPr>
          </a:p>
          <a:p>
            <a:pPr marL="17271">
              <a:spcBef>
                <a:spcPts val="7"/>
              </a:spcBef>
            </a:pP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"count":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34" dirty="0">
                <a:solidFill>
                  <a:srgbClr val="FFFFFF"/>
                </a:solidFill>
                <a:latin typeface="Consolas"/>
                <a:cs typeface="Consolas"/>
              </a:rPr>
              <a:t>3,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"value":</a:t>
            </a:r>
            <a:r>
              <a:rPr sz="1904" spc="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727961" marR="6908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"href":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"https://api.example.io/messages/101", </a:t>
            </a:r>
            <a:r>
              <a:rPr sz="1904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"conversation":</a:t>
            </a:r>
            <a:r>
              <a:rPr sz="1904" spc="18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"https://api.example.io/conversations/2", </a:t>
            </a:r>
            <a:r>
              <a:rPr sz="1904" spc="-102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"text":</a:t>
            </a:r>
            <a:r>
              <a:rPr sz="1904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"Real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programmers</a:t>
            </a:r>
            <a:r>
              <a:rPr sz="1904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41" dirty="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sz="1904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Notepad.",</a:t>
            </a:r>
            <a:endParaRPr sz="1904">
              <a:latin typeface="Consolas"/>
              <a:cs typeface="Consolas"/>
            </a:endParaRPr>
          </a:p>
          <a:p>
            <a:pPr marL="727961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"author":</a:t>
            </a:r>
            <a:r>
              <a:rPr sz="1904" spc="18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"https://api.example.io/users/3009"</a:t>
            </a:r>
            <a:endParaRPr sz="1904">
              <a:latin typeface="Consolas"/>
              <a:cs typeface="Consolas"/>
            </a:endParaRPr>
          </a:p>
          <a:p>
            <a:pPr marL="443858">
              <a:spcBef>
                <a:spcPts val="7"/>
              </a:spcBef>
            </a:pPr>
            <a:r>
              <a:rPr sz="1904" spc="7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spc="41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904">
              <a:latin typeface="Consolas"/>
              <a:cs typeface="Consolas"/>
            </a:endParaRPr>
          </a:p>
          <a:p>
            <a:pPr marL="17271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4" y="1260154"/>
            <a:ext cx="5808046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spc="-7" dirty="0">
                <a:latin typeface="Tahoma"/>
                <a:cs typeface="Tahoma"/>
              </a:rPr>
              <a:t>Describe</a:t>
            </a:r>
            <a:r>
              <a:rPr sz="2720" b="1" spc="-48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operations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on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resources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2" y="2686070"/>
            <a:ext cx="8702571" cy="353378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58027">
              <a:spcBef>
                <a:spcPts val="136"/>
              </a:spcBef>
            </a:pP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"create":</a:t>
            </a:r>
            <a:r>
              <a:rPr sz="1904" spc="8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443858" marR="6908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"href":</a:t>
            </a:r>
            <a:r>
              <a:rPr sz="1904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"https://api.example.io/conversations/2/messages", </a:t>
            </a:r>
            <a:r>
              <a:rPr sz="1904" spc="-102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"method":</a:t>
            </a:r>
            <a:r>
              <a:rPr sz="1904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"POST",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"desc":</a:t>
            </a:r>
            <a:r>
              <a:rPr sz="1904" spc="1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"Reply</a:t>
            </a:r>
            <a:r>
              <a:rPr sz="1904" spc="1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27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904" spc="1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conversation",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"value":</a:t>
            </a:r>
            <a:r>
              <a:rPr sz="1904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904">
              <a:latin typeface="Consolas"/>
              <a:cs typeface="Consolas"/>
            </a:endParaRPr>
          </a:p>
          <a:p>
            <a:pPr marL="727961">
              <a:spcBef>
                <a:spcPts val="7"/>
              </a:spcBef>
            </a:pPr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904">
              <a:latin typeface="Consolas"/>
              <a:cs typeface="Consolas"/>
            </a:endParaRPr>
          </a:p>
          <a:p>
            <a:pPr marL="1013792" marR="4840122"/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904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"text", </a:t>
            </a:r>
            <a:r>
              <a:rPr sz="1904" spc="6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"desc":</a:t>
            </a:r>
            <a:r>
              <a:rPr sz="1904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54" dirty="0">
                <a:solidFill>
                  <a:srgbClr val="FFFFFF"/>
                </a:solidFill>
                <a:latin typeface="Consolas"/>
                <a:cs typeface="Consolas"/>
              </a:rPr>
              <a:t>"Your</a:t>
            </a:r>
            <a:r>
              <a:rPr sz="1904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904" spc="61" dirty="0">
                <a:solidFill>
                  <a:srgbClr val="FFFFFF"/>
                </a:solidFill>
                <a:latin typeface="Consolas"/>
                <a:cs typeface="Consolas"/>
              </a:rPr>
              <a:t>reply"</a:t>
            </a:r>
            <a:endParaRPr sz="1904">
              <a:latin typeface="Consolas"/>
              <a:cs typeface="Consolas"/>
            </a:endParaRPr>
          </a:p>
          <a:p>
            <a:pPr marL="727961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  <a:p>
            <a:pPr marL="443858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904">
              <a:latin typeface="Consolas"/>
              <a:cs typeface="Consolas"/>
            </a:endParaRPr>
          </a:p>
          <a:p>
            <a:pPr marL="158027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  <a:p>
            <a:pPr marL="17271"/>
            <a:r>
              <a:rPr sz="1904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904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4" y="1260154"/>
            <a:ext cx="4119862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spc="-7" dirty="0">
                <a:latin typeface="Tahoma"/>
                <a:cs typeface="Tahoma"/>
              </a:rPr>
              <a:t>Reply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to</a:t>
            </a:r>
            <a:r>
              <a:rPr sz="2720" b="1" spc="-14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a</a:t>
            </a:r>
            <a:r>
              <a:rPr sz="2720" b="1" spc="-14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3" y="2686069"/>
            <a:ext cx="8339028" cy="1607067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b="1" spc="41" dirty="0">
                <a:solidFill>
                  <a:srgbClr val="FFFFFF"/>
                </a:solidFill>
                <a:latin typeface="Consolas"/>
                <a:cs typeface="Consolas"/>
              </a:rPr>
              <a:t>POST</a:t>
            </a:r>
            <a:r>
              <a:rPr sz="2176" b="1" spc="19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b="1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https://api.example.io/conversations/2/messages</a:t>
            </a:r>
            <a:endParaRPr sz="2176">
              <a:latin typeface="Consolas"/>
              <a:cs typeface="Consolas"/>
            </a:endParaRPr>
          </a:p>
          <a:p>
            <a:pPr>
              <a:spcBef>
                <a:spcPts val="48"/>
              </a:spcBef>
            </a:pPr>
            <a:endParaRPr sz="1632">
              <a:latin typeface="Consolas"/>
              <a:cs typeface="Consolas"/>
            </a:endParaRPr>
          </a:p>
          <a:p>
            <a:pPr marL="17271"/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2176">
              <a:latin typeface="Consolas"/>
              <a:cs typeface="Consolas"/>
            </a:endParaRPr>
          </a:p>
          <a:p>
            <a:pPr marL="335916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"text":</a:t>
            </a:r>
            <a:r>
              <a:rPr sz="2176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"Editor</a:t>
            </a:r>
            <a:r>
              <a:rPr sz="2176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debates</a:t>
            </a:r>
            <a:r>
              <a:rPr sz="2176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2176" spc="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silly"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217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4" y="1260154"/>
            <a:ext cx="2667417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Get</a:t>
            </a:r>
            <a:r>
              <a:rPr sz="2720" b="1" spc="-68" dirty="0">
                <a:latin typeface="Tahoma"/>
                <a:cs typeface="Tahoma"/>
              </a:rPr>
              <a:t> </a:t>
            </a:r>
            <a:r>
              <a:rPr sz="2720" b="1" dirty="0">
                <a:latin typeface="Tahoma"/>
                <a:cs typeface="Tahoma"/>
              </a:rPr>
              <a:t>author</a:t>
            </a:r>
            <a:r>
              <a:rPr sz="2720" b="1" spc="-102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info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3" y="2686068"/>
            <a:ext cx="7203497" cy="2373238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b="1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b="1" spc="13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b="1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https://api.example.io/users/3009</a:t>
            </a:r>
            <a:endParaRPr sz="2176">
              <a:latin typeface="Consolas"/>
              <a:cs typeface="Consolas"/>
            </a:endParaRPr>
          </a:p>
          <a:p>
            <a:pPr>
              <a:spcBef>
                <a:spcPts val="61"/>
              </a:spcBef>
            </a:pPr>
            <a:endParaRPr sz="2176">
              <a:latin typeface="Consolas"/>
              <a:cs typeface="Consolas"/>
            </a:endParaRPr>
          </a:p>
          <a:p>
            <a:pPr marL="17271"/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2176">
              <a:latin typeface="Consolas"/>
              <a:cs typeface="Consolas"/>
            </a:endParaRPr>
          </a:p>
          <a:p>
            <a:pPr marL="176160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"href":</a:t>
            </a:r>
            <a:r>
              <a:rPr sz="2176" spc="18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"https://api.example.io/users/3009",</a:t>
            </a:r>
            <a:endParaRPr sz="2176">
              <a:latin typeface="Consolas"/>
              <a:cs typeface="Consolas"/>
            </a:endParaRPr>
          </a:p>
          <a:p>
            <a:pPr marL="176160" marR="1265945">
              <a:spcBef>
                <a:spcPts val="7"/>
              </a:spcBef>
            </a:pP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2176" spc="25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1" dirty="0">
                <a:solidFill>
                  <a:srgbClr val="FFFFFF"/>
                </a:solidFill>
                <a:latin typeface="Consolas"/>
                <a:cs typeface="Consolas"/>
              </a:rPr>
              <a:t>"Joe</a:t>
            </a:r>
            <a:r>
              <a:rPr sz="2176" spc="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Brogrammer", </a:t>
            </a:r>
            <a:r>
              <a:rPr sz="2176" spc="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"location":</a:t>
            </a:r>
            <a:r>
              <a:rPr sz="2176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1" dirty="0">
                <a:solidFill>
                  <a:srgbClr val="FFFFFF"/>
                </a:solidFill>
                <a:latin typeface="Consolas"/>
                <a:cs typeface="Consolas"/>
              </a:rPr>
              <a:t>"None</a:t>
            </a:r>
            <a:r>
              <a:rPr sz="2176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27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176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1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2176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business", </a:t>
            </a:r>
            <a:r>
              <a:rPr sz="2176" spc="-1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"messages":</a:t>
            </a:r>
            <a:r>
              <a:rPr sz="2176" spc="1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2176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17045" y="5007595"/>
            <a:ext cx="1144166" cy="1021073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"href"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"rel"</a:t>
            </a:r>
            <a:r>
              <a:rPr sz="2176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"desc"</a:t>
            </a: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endParaRPr sz="2176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92829" y="5007595"/>
            <a:ext cx="7204361" cy="1021073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"https://api.example.io/users/3009/messages",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"collection"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20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"View</a:t>
            </a:r>
            <a:r>
              <a:rPr sz="2176" spc="8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user's</a:t>
            </a:r>
            <a:r>
              <a:rPr sz="2176" spc="8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48" dirty="0">
                <a:solidFill>
                  <a:srgbClr val="FFFFFF"/>
                </a:solidFill>
                <a:latin typeface="Consolas"/>
                <a:cs typeface="Consolas"/>
              </a:rPr>
              <a:t>messages"</a:t>
            </a:r>
            <a:endParaRPr sz="2176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38272" y="6002787"/>
            <a:ext cx="186521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-7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217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5" y="483502"/>
            <a:ext cx="433056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394" dirty="0"/>
              <a:t> </a:t>
            </a:r>
            <a:r>
              <a:rPr sz="3536" spc="150" dirty="0"/>
              <a:t>API</a:t>
            </a:r>
            <a:r>
              <a:rPr sz="3536" spc="408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501725" y="1260154"/>
            <a:ext cx="7824369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latin typeface="Tahoma"/>
                <a:cs typeface="Tahoma"/>
              </a:rPr>
              <a:t>Get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recent</a:t>
            </a:r>
            <a:r>
              <a:rPr sz="2720" b="1" spc="-41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conversations</a:t>
            </a:r>
            <a:r>
              <a:rPr sz="2720" b="1" spc="-68" dirty="0">
                <a:latin typeface="Tahoma"/>
                <a:cs typeface="Tahoma"/>
              </a:rPr>
              <a:t> </a:t>
            </a:r>
            <a:r>
              <a:rPr sz="2720" b="1" spc="7" dirty="0">
                <a:latin typeface="Tahoma"/>
                <a:cs typeface="Tahoma"/>
              </a:rPr>
              <a:t>+</a:t>
            </a:r>
            <a:r>
              <a:rPr sz="2720" b="1" dirty="0">
                <a:latin typeface="Tahoma"/>
                <a:cs typeface="Tahoma"/>
              </a:rPr>
              <a:t> </a:t>
            </a:r>
            <a:r>
              <a:rPr sz="2720" b="1" spc="-7" dirty="0">
                <a:latin typeface="Tahoma"/>
                <a:cs typeface="Tahoma"/>
              </a:rPr>
              <a:t>replies</a:t>
            </a:r>
            <a:r>
              <a:rPr sz="2720" b="1" spc="-20" dirty="0">
                <a:latin typeface="Tahoma"/>
                <a:cs typeface="Tahoma"/>
              </a:rPr>
              <a:t> </a:t>
            </a:r>
            <a:r>
              <a:rPr sz="2720" b="1" spc="7" dirty="0">
                <a:latin typeface="Tahoma"/>
                <a:cs typeface="Tahoma"/>
              </a:rPr>
              <a:t>+</a:t>
            </a:r>
            <a:r>
              <a:rPr sz="2720" b="1" dirty="0">
                <a:latin typeface="Tahoma"/>
                <a:cs typeface="Tahoma"/>
              </a:rPr>
              <a:t> authors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38272" y="2686069"/>
            <a:ext cx="8179277" cy="2360414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 marR="1442969">
              <a:spcBef>
                <a:spcPts val="129"/>
              </a:spcBef>
            </a:pP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1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 </a:t>
            </a:r>
            <a:r>
              <a:rPr sz="2176" spc="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https://api.example.io/conversations/1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9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https://api.example.io/conversations/1/messages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https://api.example.io/users/214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https://api.example.io/conversations/2</a:t>
            </a:r>
            <a:endParaRPr sz="2176">
              <a:latin typeface="Consolas"/>
              <a:cs typeface="Consolas"/>
            </a:endParaRPr>
          </a:p>
          <a:p>
            <a:pPr marL="17271" marR="6908"/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https://api.example.io/conversations/2/messages </a:t>
            </a:r>
            <a:r>
              <a:rPr sz="2176" spc="-1176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34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2176" spc="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76" spc="54" dirty="0">
                <a:solidFill>
                  <a:srgbClr val="FFFFFF"/>
                </a:solidFill>
                <a:latin typeface="Consolas"/>
                <a:cs typeface="Consolas"/>
              </a:rPr>
              <a:t>https://api.example.io/users/3009</a:t>
            </a:r>
            <a:endParaRPr sz="217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7069" y="2732872"/>
            <a:ext cx="2989512" cy="901425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R="18134" algn="ctr">
              <a:lnSpc>
                <a:spcPts val="4447"/>
              </a:lnSpc>
              <a:spcBef>
                <a:spcPts val="129"/>
              </a:spcBef>
            </a:pPr>
            <a:r>
              <a:rPr sz="3808" spc="163" dirty="0">
                <a:latin typeface="Tahoma"/>
                <a:cs typeface="Tahoma"/>
              </a:rPr>
              <a:t>REST</a:t>
            </a:r>
            <a:r>
              <a:rPr sz="3808" spc="388" dirty="0">
                <a:latin typeface="Tahoma"/>
                <a:cs typeface="Tahoma"/>
              </a:rPr>
              <a:t> </a:t>
            </a:r>
            <a:r>
              <a:rPr sz="3808" spc="102" dirty="0">
                <a:latin typeface="Tahoma"/>
                <a:cs typeface="Tahoma"/>
              </a:rPr>
              <a:t>!=</a:t>
            </a:r>
            <a:endParaRPr sz="3808">
              <a:latin typeface="Tahoma"/>
              <a:cs typeface="Tahoma"/>
            </a:endParaRPr>
          </a:p>
          <a:p>
            <a:pPr algn="ctr">
              <a:lnSpc>
                <a:spcPts val="2489"/>
              </a:lnSpc>
            </a:pPr>
            <a:r>
              <a:rPr sz="2176" spc="-14" dirty="0">
                <a:latin typeface="Tahoma"/>
                <a:cs typeface="Tahoma"/>
              </a:rPr>
              <a:t>"RESTful</a:t>
            </a:r>
            <a:r>
              <a:rPr sz="2176" spc="-20" dirty="0">
                <a:latin typeface="Tahoma"/>
                <a:cs typeface="Tahoma"/>
              </a:rPr>
              <a:t> </a:t>
            </a:r>
            <a:r>
              <a:rPr sz="2176" spc="-14" dirty="0">
                <a:latin typeface="Tahoma"/>
                <a:cs typeface="Tahoma"/>
              </a:rPr>
              <a:t>procedure</a:t>
            </a:r>
            <a:r>
              <a:rPr sz="2176" spc="14" dirty="0">
                <a:latin typeface="Tahoma"/>
                <a:cs typeface="Tahoma"/>
              </a:rPr>
              <a:t> </a:t>
            </a:r>
            <a:r>
              <a:rPr sz="2176" spc="-14" dirty="0">
                <a:latin typeface="Tahoma"/>
                <a:cs typeface="Tahoma"/>
              </a:rPr>
              <a:t>call"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9577" y="2732871"/>
            <a:ext cx="2031866" cy="901425"/>
          </a:xfrm>
          <a:prstGeom prst="rect">
            <a:avLst/>
          </a:prstGeom>
        </p:spPr>
        <p:txBody>
          <a:bodyPr vert="horz" wrap="square" lIns="0" tIns="16407" rIns="0" bIns="0" rtlCol="0" anchor="t">
            <a:spAutoFit/>
          </a:bodyPr>
          <a:lstStyle/>
          <a:p>
            <a:pPr marL="20725">
              <a:lnSpc>
                <a:spcPts val="4447"/>
              </a:lnSpc>
              <a:spcBef>
                <a:spcPts val="129"/>
              </a:spcBef>
            </a:pPr>
            <a:r>
              <a:rPr sz="3808" spc="163" dirty="0"/>
              <a:t>REST</a:t>
            </a:r>
            <a:r>
              <a:rPr sz="3808" spc="340" dirty="0"/>
              <a:t> </a:t>
            </a:r>
            <a:r>
              <a:rPr sz="3808" spc="102" dirty="0"/>
              <a:t>!=</a:t>
            </a:r>
            <a:endParaRPr sz="3808"/>
          </a:p>
          <a:p>
            <a:pPr marL="17271">
              <a:lnSpc>
                <a:spcPts val="2489"/>
              </a:lnSpc>
            </a:pPr>
            <a:r>
              <a:rPr sz="2176" spc="-14" dirty="0"/>
              <a:t>JSON</a:t>
            </a:r>
            <a:r>
              <a:rPr sz="2176" spc="-54" dirty="0"/>
              <a:t> </a:t>
            </a:r>
            <a:r>
              <a:rPr sz="2176" spc="-20" dirty="0"/>
              <a:t>over</a:t>
            </a:r>
            <a:r>
              <a:rPr sz="2176" spc="-41" dirty="0"/>
              <a:t> </a:t>
            </a:r>
            <a:r>
              <a:rPr sz="2176" spc="-27" dirty="0"/>
              <a:t>HTTP</a:t>
            </a:r>
            <a:endParaRPr sz="2176"/>
          </a:p>
        </p:txBody>
      </p:sp>
      <p:grpSp>
        <p:nvGrpSpPr>
          <p:cNvPr id="4" name="object 4"/>
          <p:cNvGrpSpPr/>
          <p:nvPr/>
        </p:nvGrpSpPr>
        <p:grpSpPr>
          <a:xfrm>
            <a:off x="1651658" y="685117"/>
            <a:ext cx="9130877" cy="5162131"/>
            <a:chOff x="1213916" y="503808"/>
            <a:chExt cx="6714490" cy="3796029"/>
          </a:xfrm>
        </p:grpSpPr>
        <p:sp>
          <p:nvSpPr>
            <p:cNvPr id="5" name="object 5"/>
            <p:cNvSpPr/>
            <p:nvPr/>
          </p:nvSpPr>
          <p:spPr>
            <a:xfrm>
              <a:off x="4139945" y="509904"/>
              <a:ext cx="3782060" cy="3783965"/>
            </a:xfrm>
            <a:custGeom>
              <a:avLst/>
              <a:gdLst/>
              <a:ahLst/>
              <a:cxnLst/>
              <a:rect l="l" t="t" r="r" b="b"/>
              <a:pathLst>
                <a:path w="3782059" h="3783965">
                  <a:moveTo>
                    <a:pt x="3782059" y="1891665"/>
                  </a:moveTo>
                  <a:lnTo>
                    <a:pt x="1891029" y="3783431"/>
                  </a:lnTo>
                  <a:lnTo>
                    <a:pt x="0" y="1891665"/>
                  </a:lnTo>
                  <a:lnTo>
                    <a:pt x="1891029" y="0"/>
                  </a:lnTo>
                  <a:lnTo>
                    <a:pt x="3782059" y="1891665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5123688" y="758824"/>
              <a:ext cx="1725930" cy="3259454"/>
            </a:xfrm>
            <a:custGeom>
              <a:avLst/>
              <a:gdLst/>
              <a:ahLst/>
              <a:cxnLst/>
              <a:rect l="l" t="t" r="r" b="b"/>
              <a:pathLst>
                <a:path w="1725929" h="3259454">
                  <a:moveTo>
                    <a:pt x="649859" y="324231"/>
                  </a:moveTo>
                  <a:lnTo>
                    <a:pt x="646328" y="276326"/>
                  </a:lnTo>
                  <a:lnTo>
                    <a:pt x="636092" y="230593"/>
                  </a:lnTo>
                  <a:lnTo>
                    <a:pt x="619645" y="187553"/>
                  </a:lnTo>
                  <a:lnTo>
                    <a:pt x="597484" y="147688"/>
                  </a:lnTo>
                  <a:lnTo>
                    <a:pt x="570128" y="111518"/>
                  </a:lnTo>
                  <a:lnTo>
                    <a:pt x="538060" y="79540"/>
                  </a:lnTo>
                  <a:lnTo>
                    <a:pt x="501802" y="52235"/>
                  </a:lnTo>
                  <a:lnTo>
                    <a:pt x="461848" y="30137"/>
                  </a:lnTo>
                  <a:lnTo>
                    <a:pt x="418706" y="13728"/>
                  </a:lnTo>
                  <a:lnTo>
                    <a:pt x="372872" y="3517"/>
                  </a:lnTo>
                  <a:lnTo>
                    <a:pt x="324866" y="0"/>
                  </a:lnTo>
                  <a:lnTo>
                    <a:pt x="276847" y="3517"/>
                  </a:lnTo>
                  <a:lnTo>
                    <a:pt x="231025" y="13728"/>
                  </a:lnTo>
                  <a:lnTo>
                    <a:pt x="187896" y="30137"/>
                  </a:lnTo>
                  <a:lnTo>
                    <a:pt x="147955" y="52235"/>
                  </a:lnTo>
                  <a:lnTo>
                    <a:pt x="111709" y="79540"/>
                  </a:lnTo>
                  <a:lnTo>
                    <a:pt x="79667" y="111518"/>
                  </a:lnTo>
                  <a:lnTo>
                    <a:pt x="52324" y="147688"/>
                  </a:lnTo>
                  <a:lnTo>
                    <a:pt x="30187" y="187553"/>
                  </a:lnTo>
                  <a:lnTo>
                    <a:pt x="13741" y="230593"/>
                  </a:lnTo>
                  <a:lnTo>
                    <a:pt x="3517" y="276326"/>
                  </a:lnTo>
                  <a:lnTo>
                    <a:pt x="0" y="324231"/>
                  </a:lnTo>
                  <a:lnTo>
                    <a:pt x="3517" y="372148"/>
                  </a:lnTo>
                  <a:lnTo>
                    <a:pt x="13741" y="417880"/>
                  </a:lnTo>
                  <a:lnTo>
                    <a:pt x="30187" y="460921"/>
                  </a:lnTo>
                  <a:lnTo>
                    <a:pt x="52324" y="500786"/>
                  </a:lnTo>
                  <a:lnTo>
                    <a:pt x="79667" y="536956"/>
                  </a:lnTo>
                  <a:lnTo>
                    <a:pt x="111709" y="568934"/>
                  </a:lnTo>
                  <a:lnTo>
                    <a:pt x="147955" y="596239"/>
                  </a:lnTo>
                  <a:lnTo>
                    <a:pt x="187896" y="618337"/>
                  </a:lnTo>
                  <a:lnTo>
                    <a:pt x="231025" y="634746"/>
                  </a:lnTo>
                  <a:lnTo>
                    <a:pt x="276847" y="644956"/>
                  </a:lnTo>
                  <a:lnTo>
                    <a:pt x="324866" y="648462"/>
                  </a:lnTo>
                  <a:lnTo>
                    <a:pt x="372872" y="644956"/>
                  </a:lnTo>
                  <a:lnTo>
                    <a:pt x="418706" y="634746"/>
                  </a:lnTo>
                  <a:lnTo>
                    <a:pt x="461848" y="618337"/>
                  </a:lnTo>
                  <a:lnTo>
                    <a:pt x="501802" y="596239"/>
                  </a:lnTo>
                  <a:lnTo>
                    <a:pt x="538060" y="568934"/>
                  </a:lnTo>
                  <a:lnTo>
                    <a:pt x="570128" y="536956"/>
                  </a:lnTo>
                  <a:lnTo>
                    <a:pt x="597484" y="500786"/>
                  </a:lnTo>
                  <a:lnTo>
                    <a:pt x="619645" y="460921"/>
                  </a:lnTo>
                  <a:lnTo>
                    <a:pt x="636092" y="417880"/>
                  </a:lnTo>
                  <a:lnTo>
                    <a:pt x="646328" y="372148"/>
                  </a:lnTo>
                  <a:lnTo>
                    <a:pt x="649859" y="324231"/>
                  </a:lnTo>
                  <a:close/>
                </a:path>
                <a:path w="1725929" h="3259454">
                  <a:moveTo>
                    <a:pt x="1725803" y="2934843"/>
                  </a:moveTo>
                  <a:lnTo>
                    <a:pt x="1722272" y="2886938"/>
                  </a:lnTo>
                  <a:lnTo>
                    <a:pt x="1712036" y="2841206"/>
                  </a:lnTo>
                  <a:lnTo>
                    <a:pt x="1695589" y="2798165"/>
                  </a:lnTo>
                  <a:lnTo>
                    <a:pt x="1673428" y="2758300"/>
                  </a:lnTo>
                  <a:lnTo>
                    <a:pt x="1646072" y="2722130"/>
                  </a:lnTo>
                  <a:lnTo>
                    <a:pt x="1614004" y="2690152"/>
                  </a:lnTo>
                  <a:lnTo>
                    <a:pt x="1577746" y="2662847"/>
                  </a:lnTo>
                  <a:lnTo>
                    <a:pt x="1537792" y="2640749"/>
                  </a:lnTo>
                  <a:lnTo>
                    <a:pt x="1494650" y="2624340"/>
                  </a:lnTo>
                  <a:lnTo>
                    <a:pt x="1448816" y="2614130"/>
                  </a:lnTo>
                  <a:lnTo>
                    <a:pt x="1400810" y="2610612"/>
                  </a:lnTo>
                  <a:lnTo>
                    <a:pt x="1352791" y="2614130"/>
                  </a:lnTo>
                  <a:lnTo>
                    <a:pt x="1306969" y="2624340"/>
                  </a:lnTo>
                  <a:lnTo>
                    <a:pt x="1263840" y="2640749"/>
                  </a:lnTo>
                  <a:lnTo>
                    <a:pt x="1223899" y="2662847"/>
                  </a:lnTo>
                  <a:lnTo>
                    <a:pt x="1187653" y="2690152"/>
                  </a:lnTo>
                  <a:lnTo>
                    <a:pt x="1155611" y="2722130"/>
                  </a:lnTo>
                  <a:lnTo>
                    <a:pt x="1128268" y="2758300"/>
                  </a:lnTo>
                  <a:lnTo>
                    <a:pt x="1106131" y="2798165"/>
                  </a:lnTo>
                  <a:lnTo>
                    <a:pt x="1089685" y="2841206"/>
                  </a:lnTo>
                  <a:lnTo>
                    <a:pt x="1079461" y="2886938"/>
                  </a:lnTo>
                  <a:lnTo>
                    <a:pt x="1075944" y="2934843"/>
                  </a:lnTo>
                  <a:lnTo>
                    <a:pt x="1079461" y="2982760"/>
                  </a:lnTo>
                  <a:lnTo>
                    <a:pt x="1089685" y="3028492"/>
                  </a:lnTo>
                  <a:lnTo>
                    <a:pt x="1106131" y="3071533"/>
                  </a:lnTo>
                  <a:lnTo>
                    <a:pt x="1128268" y="3111398"/>
                  </a:lnTo>
                  <a:lnTo>
                    <a:pt x="1155611" y="3147568"/>
                  </a:lnTo>
                  <a:lnTo>
                    <a:pt x="1187653" y="3179546"/>
                  </a:lnTo>
                  <a:lnTo>
                    <a:pt x="1223899" y="3206839"/>
                  </a:lnTo>
                  <a:lnTo>
                    <a:pt x="1263840" y="3228937"/>
                  </a:lnTo>
                  <a:lnTo>
                    <a:pt x="1306969" y="3245345"/>
                  </a:lnTo>
                  <a:lnTo>
                    <a:pt x="1352791" y="3255556"/>
                  </a:lnTo>
                  <a:lnTo>
                    <a:pt x="1400810" y="3259061"/>
                  </a:lnTo>
                  <a:lnTo>
                    <a:pt x="1448816" y="3255556"/>
                  </a:lnTo>
                  <a:lnTo>
                    <a:pt x="1494650" y="3245345"/>
                  </a:lnTo>
                  <a:lnTo>
                    <a:pt x="1537792" y="3228937"/>
                  </a:lnTo>
                  <a:lnTo>
                    <a:pt x="1577746" y="3206839"/>
                  </a:lnTo>
                  <a:lnTo>
                    <a:pt x="1614004" y="3179546"/>
                  </a:lnTo>
                  <a:lnTo>
                    <a:pt x="1646072" y="3147568"/>
                  </a:lnTo>
                  <a:lnTo>
                    <a:pt x="1673428" y="3111398"/>
                  </a:lnTo>
                  <a:lnTo>
                    <a:pt x="1695589" y="3071533"/>
                  </a:lnTo>
                  <a:lnTo>
                    <a:pt x="1712036" y="3028492"/>
                  </a:lnTo>
                  <a:lnTo>
                    <a:pt x="1722272" y="2982760"/>
                  </a:lnTo>
                  <a:lnTo>
                    <a:pt x="1725803" y="2934843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7" name="object 7"/>
            <p:cNvSpPr/>
            <p:nvPr/>
          </p:nvSpPr>
          <p:spPr>
            <a:xfrm>
              <a:off x="1220012" y="509904"/>
              <a:ext cx="3782060" cy="3783965"/>
            </a:xfrm>
            <a:custGeom>
              <a:avLst/>
              <a:gdLst/>
              <a:ahLst/>
              <a:cxnLst/>
              <a:rect l="l" t="t" r="r" b="b"/>
              <a:pathLst>
                <a:path w="3782060" h="3783965">
                  <a:moveTo>
                    <a:pt x="1890979" y="0"/>
                  </a:moveTo>
                  <a:lnTo>
                    <a:pt x="3782009" y="1891665"/>
                  </a:lnTo>
                  <a:lnTo>
                    <a:pt x="1890979" y="3783444"/>
                  </a:lnTo>
                  <a:lnTo>
                    <a:pt x="0" y="1891665"/>
                  </a:lnTo>
                  <a:lnTo>
                    <a:pt x="1890979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8" name="object 8"/>
            <p:cNvSpPr/>
            <p:nvPr/>
          </p:nvSpPr>
          <p:spPr>
            <a:xfrm>
              <a:off x="2293493" y="764920"/>
              <a:ext cx="1717039" cy="3260725"/>
            </a:xfrm>
            <a:custGeom>
              <a:avLst/>
              <a:gdLst/>
              <a:ahLst/>
              <a:cxnLst/>
              <a:rect l="l" t="t" r="r" b="b"/>
              <a:pathLst>
                <a:path w="1717039" h="3260725">
                  <a:moveTo>
                    <a:pt x="648462" y="2935605"/>
                  </a:moveTo>
                  <a:lnTo>
                    <a:pt x="644944" y="2887599"/>
                  </a:lnTo>
                  <a:lnTo>
                    <a:pt x="634733" y="2841777"/>
                  </a:lnTo>
                  <a:lnTo>
                    <a:pt x="618324" y="2798648"/>
                  </a:lnTo>
                  <a:lnTo>
                    <a:pt x="596226" y="2758706"/>
                  </a:lnTo>
                  <a:lnTo>
                    <a:pt x="568921" y="2722461"/>
                  </a:lnTo>
                  <a:lnTo>
                    <a:pt x="536943" y="2690418"/>
                  </a:lnTo>
                  <a:lnTo>
                    <a:pt x="500773" y="2663075"/>
                  </a:lnTo>
                  <a:lnTo>
                    <a:pt x="460908" y="2640939"/>
                  </a:lnTo>
                  <a:lnTo>
                    <a:pt x="417868" y="2624493"/>
                  </a:lnTo>
                  <a:lnTo>
                    <a:pt x="372135" y="2614269"/>
                  </a:lnTo>
                  <a:lnTo>
                    <a:pt x="324231" y="2610739"/>
                  </a:lnTo>
                  <a:lnTo>
                    <a:pt x="276313" y="2614269"/>
                  </a:lnTo>
                  <a:lnTo>
                    <a:pt x="230581" y="2624493"/>
                  </a:lnTo>
                  <a:lnTo>
                    <a:pt x="187540" y="2640939"/>
                  </a:lnTo>
                  <a:lnTo>
                    <a:pt x="147675" y="2663075"/>
                  </a:lnTo>
                  <a:lnTo>
                    <a:pt x="111506" y="2690418"/>
                  </a:lnTo>
                  <a:lnTo>
                    <a:pt x="79527" y="2722461"/>
                  </a:lnTo>
                  <a:lnTo>
                    <a:pt x="52222" y="2758706"/>
                  </a:lnTo>
                  <a:lnTo>
                    <a:pt x="30124" y="2798648"/>
                  </a:lnTo>
                  <a:lnTo>
                    <a:pt x="13716" y="2841777"/>
                  </a:lnTo>
                  <a:lnTo>
                    <a:pt x="3505" y="2887599"/>
                  </a:lnTo>
                  <a:lnTo>
                    <a:pt x="0" y="2935605"/>
                  </a:lnTo>
                  <a:lnTo>
                    <a:pt x="3505" y="2983636"/>
                  </a:lnTo>
                  <a:lnTo>
                    <a:pt x="13716" y="3029470"/>
                  </a:lnTo>
                  <a:lnTo>
                    <a:pt x="30124" y="3072625"/>
                  </a:lnTo>
                  <a:lnTo>
                    <a:pt x="52222" y="3112566"/>
                  </a:lnTo>
                  <a:lnTo>
                    <a:pt x="79527" y="3148825"/>
                  </a:lnTo>
                  <a:lnTo>
                    <a:pt x="111506" y="3180880"/>
                  </a:lnTo>
                  <a:lnTo>
                    <a:pt x="147675" y="3208236"/>
                  </a:lnTo>
                  <a:lnTo>
                    <a:pt x="187540" y="3230384"/>
                  </a:lnTo>
                  <a:lnTo>
                    <a:pt x="230581" y="3246818"/>
                  </a:lnTo>
                  <a:lnTo>
                    <a:pt x="276313" y="3257054"/>
                  </a:lnTo>
                  <a:lnTo>
                    <a:pt x="324231" y="3260572"/>
                  </a:lnTo>
                  <a:lnTo>
                    <a:pt x="372135" y="3257054"/>
                  </a:lnTo>
                  <a:lnTo>
                    <a:pt x="417868" y="3246818"/>
                  </a:lnTo>
                  <a:lnTo>
                    <a:pt x="460908" y="3230384"/>
                  </a:lnTo>
                  <a:lnTo>
                    <a:pt x="500773" y="3208236"/>
                  </a:lnTo>
                  <a:lnTo>
                    <a:pt x="536943" y="3180880"/>
                  </a:lnTo>
                  <a:lnTo>
                    <a:pt x="568921" y="3148825"/>
                  </a:lnTo>
                  <a:lnTo>
                    <a:pt x="596226" y="3112566"/>
                  </a:lnTo>
                  <a:lnTo>
                    <a:pt x="618324" y="3072625"/>
                  </a:lnTo>
                  <a:lnTo>
                    <a:pt x="634733" y="3029470"/>
                  </a:lnTo>
                  <a:lnTo>
                    <a:pt x="644944" y="2983636"/>
                  </a:lnTo>
                  <a:lnTo>
                    <a:pt x="648462" y="2935605"/>
                  </a:lnTo>
                  <a:close/>
                </a:path>
                <a:path w="1717039" h="3260725">
                  <a:moveTo>
                    <a:pt x="1716786" y="324231"/>
                  </a:moveTo>
                  <a:lnTo>
                    <a:pt x="1713268" y="276326"/>
                  </a:lnTo>
                  <a:lnTo>
                    <a:pt x="1703057" y="230593"/>
                  </a:lnTo>
                  <a:lnTo>
                    <a:pt x="1686648" y="187553"/>
                  </a:lnTo>
                  <a:lnTo>
                    <a:pt x="1664550" y="147688"/>
                  </a:lnTo>
                  <a:lnTo>
                    <a:pt x="1637245" y="111518"/>
                  </a:lnTo>
                  <a:lnTo>
                    <a:pt x="1605267" y="79540"/>
                  </a:lnTo>
                  <a:lnTo>
                    <a:pt x="1569097" y="52235"/>
                  </a:lnTo>
                  <a:lnTo>
                    <a:pt x="1529232" y="30137"/>
                  </a:lnTo>
                  <a:lnTo>
                    <a:pt x="1486192" y="13728"/>
                  </a:lnTo>
                  <a:lnTo>
                    <a:pt x="1440459" y="3517"/>
                  </a:lnTo>
                  <a:lnTo>
                    <a:pt x="1392555" y="0"/>
                  </a:lnTo>
                  <a:lnTo>
                    <a:pt x="1344637" y="3517"/>
                  </a:lnTo>
                  <a:lnTo>
                    <a:pt x="1298905" y="13728"/>
                  </a:lnTo>
                  <a:lnTo>
                    <a:pt x="1255864" y="30137"/>
                  </a:lnTo>
                  <a:lnTo>
                    <a:pt x="1215999" y="52235"/>
                  </a:lnTo>
                  <a:lnTo>
                    <a:pt x="1179830" y="79540"/>
                  </a:lnTo>
                  <a:lnTo>
                    <a:pt x="1147851" y="111518"/>
                  </a:lnTo>
                  <a:lnTo>
                    <a:pt x="1120546" y="147688"/>
                  </a:lnTo>
                  <a:lnTo>
                    <a:pt x="1098448" y="187553"/>
                  </a:lnTo>
                  <a:lnTo>
                    <a:pt x="1082040" y="230593"/>
                  </a:lnTo>
                  <a:lnTo>
                    <a:pt x="1071829" y="276326"/>
                  </a:lnTo>
                  <a:lnTo>
                    <a:pt x="1068324" y="324231"/>
                  </a:lnTo>
                  <a:lnTo>
                    <a:pt x="1071829" y="372148"/>
                  </a:lnTo>
                  <a:lnTo>
                    <a:pt x="1082040" y="417880"/>
                  </a:lnTo>
                  <a:lnTo>
                    <a:pt x="1098448" y="460921"/>
                  </a:lnTo>
                  <a:lnTo>
                    <a:pt x="1120546" y="500786"/>
                  </a:lnTo>
                  <a:lnTo>
                    <a:pt x="1147851" y="536956"/>
                  </a:lnTo>
                  <a:lnTo>
                    <a:pt x="1179830" y="568934"/>
                  </a:lnTo>
                  <a:lnTo>
                    <a:pt x="1215999" y="596239"/>
                  </a:lnTo>
                  <a:lnTo>
                    <a:pt x="1255864" y="618337"/>
                  </a:lnTo>
                  <a:lnTo>
                    <a:pt x="1298905" y="634746"/>
                  </a:lnTo>
                  <a:lnTo>
                    <a:pt x="1344637" y="644956"/>
                  </a:lnTo>
                  <a:lnTo>
                    <a:pt x="1392555" y="648462"/>
                  </a:lnTo>
                  <a:lnTo>
                    <a:pt x="1440459" y="644956"/>
                  </a:lnTo>
                  <a:lnTo>
                    <a:pt x="1486192" y="634746"/>
                  </a:lnTo>
                  <a:lnTo>
                    <a:pt x="1529232" y="618337"/>
                  </a:lnTo>
                  <a:lnTo>
                    <a:pt x="1569097" y="596239"/>
                  </a:lnTo>
                  <a:lnTo>
                    <a:pt x="1605267" y="568934"/>
                  </a:lnTo>
                  <a:lnTo>
                    <a:pt x="1637245" y="536956"/>
                  </a:lnTo>
                  <a:lnTo>
                    <a:pt x="1664550" y="500786"/>
                  </a:lnTo>
                  <a:lnTo>
                    <a:pt x="1686648" y="460921"/>
                  </a:lnTo>
                  <a:lnTo>
                    <a:pt x="1703057" y="417880"/>
                  </a:lnTo>
                  <a:lnTo>
                    <a:pt x="1713268" y="372148"/>
                  </a:lnTo>
                  <a:lnTo>
                    <a:pt x="1716786" y="324231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6611" y="3477229"/>
            <a:ext cx="6734605" cy="2314035"/>
          </a:xfrm>
          <a:prstGeom prst="rect">
            <a:avLst/>
          </a:prstGeom>
        </p:spPr>
        <p:txBody>
          <a:bodyPr vert="horz" wrap="square" lIns="0" tIns="92397" rIns="0" bIns="0" rtlCol="0">
            <a:spAutoFit/>
          </a:bodyPr>
          <a:lstStyle/>
          <a:p>
            <a:pPr marL="17271" marR="6908" algn="ctr">
              <a:lnSpc>
                <a:spcPts val="4705"/>
              </a:lnSpc>
              <a:spcBef>
                <a:spcPts val="728"/>
              </a:spcBef>
            </a:pPr>
            <a:r>
              <a:rPr sz="4352" spc="197" dirty="0">
                <a:latin typeface="Tahoma"/>
                <a:cs typeface="Tahoma"/>
              </a:rPr>
              <a:t>Hypertext</a:t>
            </a:r>
            <a:r>
              <a:rPr sz="4352" spc="503" dirty="0">
                <a:latin typeface="Tahoma"/>
                <a:cs typeface="Tahoma"/>
              </a:rPr>
              <a:t> </a:t>
            </a:r>
            <a:r>
              <a:rPr sz="4352" spc="109" dirty="0">
                <a:latin typeface="Tahoma"/>
                <a:cs typeface="Tahoma"/>
              </a:rPr>
              <a:t>As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150" dirty="0">
                <a:latin typeface="Tahoma"/>
                <a:cs typeface="Tahoma"/>
              </a:rPr>
              <a:t>The</a:t>
            </a:r>
            <a:r>
              <a:rPr sz="4352" spc="462" dirty="0">
                <a:latin typeface="Tahoma"/>
                <a:cs typeface="Tahoma"/>
              </a:rPr>
              <a:t> </a:t>
            </a:r>
            <a:r>
              <a:rPr sz="4352" spc="184" dirty="0">
                <a:latin typeface="Tahoma"/>
                <a:cs typeface="Tahoma"/>
              </a:rPr>
              <a:t>Engine </a:t>
            </a:r>
            <a:r>
              <a:rPr sz="4352" spc="-1340" dirty="0">
                <a:latin typeface="Tahoma"/>
                <a:cs typeface="Tahoma"/>
              </a:rPr>
              <a:t> </a:t>
            </a:r>
            <a:r>
              <a:rPr sz="4352" spc="109" dirty="0">
                <a:latin typeface="Tahoma"/>
                <a:cs typeface="Tahoma"/>
              </a:rPr>
              <a:t>Of</a:t>
            </a:r>
            <a:r>
              <a:rPr sz="4352" spc="449" dirty="0">
                <a:latin typeface="Tahoma"/>
                <a:cs typeface="Tahoma"/>
              </a:rPr>
              <a:t> </a:t>
            </a:r>
            <a:r>
              <a:rPr sz="4352" spc="204" dirty="0">
                <a:latin typeface="Tahoma"/>
                <a:cs typeface="Tahoma"/>
              </a:rPr>
              <a:t>Application</a:t>
            </a:r>
            <a:r>
              <a:rPr sz="4352" spc="537" dirty="0">
                <a:latin typeface="Tahoma"/>
                <a:cs typeface="Tahoma"/>
              </a:rPr>
              <a:t> </a:t>
            </a:r>
            <a:r>
              <a:rPr sz="4352" spc="218" dirty="0">
                <a:latin typeface="Tahoma"/>
                <a:cs typeface="Tahoma"/>
              </a:rPr>
              <a:t>State</a:t>
            </a:r>
            <a:endParaRPr sz="4352">
              <a:latin typeface="Tahoma"/>
              <a:cs typeface="Tahoma"/>
            </a:endParaRPr>
          </a:p>
          <a:p>
            <a:pPr marL="28497" algn="ctr">
              <a:spcBef>
                <a:spcPts val="3998"/>
              </a:spcBef>
            </a:pPr>
            <a:r>
              <a:rPr sz="3264" spc="-7" dirty="0">
                <a:latin typeface="Tahoma"/>
                <a:cs typeface="Tahoma"/>
              </a:rPr>
              <a:t>Goal:</a:t>
            </a:r>
            <a:r>
              <a:rPr sz="3264" spc="-27" dirty="0">
                <a:latin typeface="Tahoma"/>
                <a:cs typeface="Tahoma"/>
              </a:rPr>
              <a:t> </a:t>
            </a:r>
            <a:r>
              <a:rPr sz="3264" dirty="0">
                <a:latin typeface="Tahoma"/>
                <a:cs typeface="Tahoma"/>
              </a:rPr>
              <a:t>decouple</a:t>
            </a:r>
            <a:r>
              <a:rPr sz="3264" spc="-48" dirty="0">
                <a:latin typeface="Tahoma"/>
                <a:cs typeface="Tahoma"/>
              </a:rPr>
              <a:t> </a:t>
            </a:r>
            <a:r>
              <a:rPr sz="3264" spc="-7" dirty="0">
                <a:latin typeface="Tahoma"/>
                <a:cs typeface="Tahoma"/>
              </a:rPr>
              <a:t>the</a:t>
            </a:r>
            <a:r>
              <a:rPr sz="3264" spc="-20" dirty="0">
                <a:latin typeface="Tahoma"/>
                <a:cs typeface="Tahoma"/>
              </a:rPr>
              <a:t> </a:t>
            </a:r>
            <a:r>
              <a:rPr sz="3264" spc="-7" dirty="0">
                <a:latin typeface="Tahoma"/>
                <a:cs typeface="Tahoma"/>
              </a:rPr>
              <a:t>client</a:t>
            </a:r>
            <a:r>
              <a:rPr sz="3264" spc="-20" dirty="0">
                <a:latin typeface="Tahoma"/>
                <a:cs typeface="Tahoma"/>
              </a:rPr>
              <a:t> </a:t>
            </a:r>
            <a:r>
              <a:rPr sz="3264" dirty="0">
                <a:latin typeface="Tahoma"/>
                <a:cs typeface="Tahoma"/>
              </a:rPr>
              <a:t>and</a:t>
            </a:r>
            <a:r>
              <a:rPr sz="3264" spc="-14" dirty="0">
                <a:latin typeface="Tahoma"/>
                <a:cs typeface="Tahoma"/>
              </a:rPr>
              <a:t> server</a:t>
            </a:r>
            <a:endParaRPr sz="3264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13115" y="468374"/>
            <a:ext cx="2727863" cy="2727863"/>
            <a:chOff x="3538728" y="344424"/>
            <a:chExt cx="2005964" cy="2005964"/>
          </a:xfrm>
        </p:grpSpPr>
        <p:sp>
          <p:nvSpPr>
            <p:cNvPr id="4" name="object 4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10"/>
                  </a:lnTo>
                  <a:lnTo>
                    <a:pt x="0" y="453624"/>
                  </a:lnTo>
                  <a:lnTo>
                    <a:pt x="3209" y="512183"/>
                  </a:lnTo>
                  <a:lnTo>
                    <a:pt x="11987" y="563086"/>
                  </a:lnTo>
                  <a:lnTo>
                    <a:pt x="25053" y="607579"/>
                  </a:lnTo>
                  <a:lnTo>
                    <a:pt x="41126" y="646907"/>
                  </a:lnTo>
                  <a:lnTo>
                    <a:pt x="58919" y="682316"/>
                  </a:lnTo>
                  <a:lnTo>
                    <a:pt x="77149" y="715051"/>
                  </a:lnTo>
                  <a:lnTo>
                    <a:pt x="99188" y="754903"/>
                  </a:lnTo>
                  <a:lnTo>
                    <a:pt x="118445" y="796457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498" y="930448"/>
                  </a:lnTo>
                  <a:lnTo>
                    <a:pt x="153181" y="943566"/>
                  </a:lnTo>
                  <a:lnTo>
                    <a:pt x="159243" y="955863"/>
                  </a:lnTo>
                  <a:lnTo>
                    <a:pt x="154305" y="967978"/>
                  </a:lnTo>
                  <a:lnTo>
                    <a:pt x="150696" y="980619"/>
                  </a:lnTo>
                  <a:lnTo>
                    <a:pt x="148465" y="993821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65494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733608" y="1192080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3819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753643" y="1081313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3638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753753" y="970544"/>
                  </a:lnTo>
                  <a:lnTo>
                    <a:pt x="753004" y="967941"/>
                  </a:lnTo>
                  <a:lnTo>
                    <a:pt x="748082" y="955951"/>
                  </a:lnTo>
                  <a:lnTo>
                    <a:pt x="754150" y="943542"/>
                  </a:lnTo>
                  <a:lnTo>
                    <a:pt x="757654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80" y="407309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  <a:lnTo>
                    <a:pt x="716247" y="84395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  <a:path w="907414" h="1350645">
                  <a:moveTo>
                    <a:pt x="733608" y="1192080"/>
                  </a:moveTo>
                  <a:lnTo>
                    <a:pt x="601367" y="1192080"/>
                  </a:ln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665494" y="1265925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3608" y="1192080"/>
                  </a:lnTo>
                  <a:close/>
                </a:path>
                <a:path w="907414" h="1350645">
                  <a:moveTo>
                    <a:pt x="753643" y="1081313"/>
                  </a:moveTo>
                  <a:lnTo>
                    <a:pt x="638293" y="1081313"/>
                  </a:ln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753819" y="1155157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3643" y="1081313"/>
                  </a:lnTo>
                  <a:close/>
                </a:path>
                <a:path w="907414" h="1350645">
                  <a:moveTo>
                    <a:pt x="753753" y="970544"/>
                  </a:moveTo>
                  <a:lnTo>
                    <a:pt x="638293" y="970544"/>
                  </a:ln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753638" y="1044390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4" y="980619"/>
                  </a:lnTo>
                  <a:lnTo>
                    <a:pt x="753753" y="970544"/>
                  </a:lnTo>
                  <a:close/>
                </a:path>
                <a:path w="907414" h="1350645">
                  <a:moveTo>
                    <a:pt x="716247" y="84395"/>
                  </a:moveTo>
                  <a:lnTo>
                    <a:pt x="453662" y="84395"/>
                  </a:ln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757654" y="933622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43" y="796435"/>
                  </a:lnTo>
                  <a:lnTo>
                    <a:pt x="808097" y="754868"/>
                  </a:lnTo>
                  <a:lnTo>
                    <a:pt x="830088" y="715051"/>
                  </a:lnTo>
                  <a:lnTo>
                    <a:pt x="848395" y="682286"/>
                  </a:lnTo>
                  <a:lnTo>
                    <a:pt x="866218" y="646868"/>
                  </a:lnTo>
                  <a:lnTo>
                    <a:pt x="882292" y="607546"/>
                  </a:lnTo>
                  <a:lnTo>
                    <a:pt x="895349" y="563066"/>
                  </a:lnTo>
                  <a:lnTo>
                    <a:pt x="904118" y="512177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8" y="103714"/>
                  </a:lnTo>
                  <a:lnTo>
                    <a:pt x="716247" y="84395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84395"/>
                  </a:move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79" y="407310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</a:path>
                <a:path w="907414" h="1350645">
                  <a:moveTo>
                    <a:pt x="638293" y="970544"/>
                  </a:move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638293" y="970544"/>
                  </a:lnTo>
                </a:path>
                <a:path w="907414" h="1350645">
                  <a:moveTo>
                    <a:pt x="638293" y="1081313"/>
                  </a:move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638293" y="1081313"/>
                  </a:lnTo>
                </a:path>
                <a:path w="907414" h="1350645">
                  <a:moveTo>
                    <a:pt x="601367" y="1192080"/>
                  </a:move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601367" y="1192080"/>
                  </a:lnTo>
                </a:path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09"/>
                  </a:lnTo>
                  <a:lnTo>
                    <a:pt x="0" y="453624"/>
                  </a:lnTo>
                  <a:lnTo>
                    <a:pt x="3208" y="512177"/>
                  </a:lnTo>
                  <a:lnTo>
                    <a:pt x="11981" y="563066"/>
                  </a:lnTo>
                  <a:lnTo>
                    <a:pt x="25040" y="607546"/>
                  </a:lnTo>
                  <a:lnTo>
                    <a:pt x="41107" y="646868"/>
                  </a:lnTo>
                  <a:lnTo>
                    <a:pt x="58902" y="682286"/>
                  </a:lnTo>
                  <a:lnTo>
                    <a:pt x="77149" y="715051"/>
                  </a:lnTo>
                  <a:lnTo>
                    <a:pt x="99172" y="754868"/>
                  </a:lnTo>
                  <a:lnTo>
                    <a:pt x="118438" y="796435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506" y="930481"/>
                  </a:lnTo>
                  <a:lnTo>
                    <a:pt x="153170" y="943542"/>
                  </a:lnTo>
                  <a:lnTo>
                    <a:pt x="159243" y="955863"/>
                  </a:lnTo>
                  <a:lnTo>
                    <a:pt x="154315" y="967941"/>
                  </a:lnTo>
                  <a:lnTo>
                    <a:pt x="150696" y="980619"/>
                  </a:lnTo>
                  <a:lnTo>
                    <a:pt x="148465" y="993819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7" y="980630"/>
                  </a:lnTo>
                  <a:lnTo>
                    <a:pt x="753019" y="967978"/>
                  </a:lnTo>
                  <a:lnTo>
                    <a:pt x="748082" y="955951"/>
                  </a:lnTo>
                  <a:lnTo>
                    <a:pt x="754141" y="943565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32" y="796457"/>
                  </a:lnTo>
                  <a:lnTo>
                    <a:pt x="808078" y="754903"/>
                  </a:lnTo>
                  <a:lnTo>
                    <a:pt x="830088" y="715051"/>
                  </a:lnTo>
                  <a:lnTo>
                    <a:pt x="848379" y="682316"/>
                  </a:lnTo>
                  <a:lnTo>
                    <a:pt x="866202" y="646907"/>
                  </a:lnTo>
                  <a:lnTo>
                    <a:pt x="882282" y="607579"/>
                  </a:lnTo>
                  <a:lnTo>
                    <a:pt x="895346" y="563086"/>
                  </a:lnTo>
                  <a:lnTo>
                    <a:pt x="904118" y="512183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9" y="103714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</a:pathLst>
            </a:custGeom>
            <a:ln w="31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3544824" y="350520"/>
              <a:ext cx="1993900" cy="1993900"/>
            </a:xfrm>
            <a:custGeom>
              <a:avLst/>
              <a:gdLst/>
              <a:ahLst/>
              <a:cxnLst/>
              <a:rect l="l" t="t" r="r" b="b"/>
              <a:pathLst>
                <a:path w="1993900" h="1993900">
                  <a:moveTo>
                    <a:pt x="0" y="996695"/>
                  </a:moveTo>
                  <a:lnTo>
                    <a:pt x="1149" y="948408"/>
                  </a:lnTo>
                  <a:lnTo>
                    <a:pt x="4563" y="900714"/>
                  </a:lnTo>
                  <a:lnTo>
                    <a:pt x="10188" y="853664"/>
                  </a:lnTo>
                  <a:lnTo>
                    <a:pt x="17973" y="807312"/>
                  </a:lnTo>
                  <a:lnTo>
                    <a:pt x="27865" y="761709"/>
                  </a:lnTo>
                  <a:lnTo>
                    <a:pt x="39813" y="716907"/>
                  </a:lnTo>
                  <a:lnTo>
                    <a:pt x="53764" y="672960"/>
                  </a:lnTo>
                  <a:lnTo>
                    <a:pt x="69665" y="629919"/>
                  </a:lnTo>
                  <a:lnTo>
                    <a:pt x="87465" y="587836"/>
                  </a:lnTo>
                  <a:lnTo>
                    <a:pt x="107111" y="546763"/>
                  </a:lnTo>
                  <a:lnTo>
                    <a:pt x="128551" y="506754"/>
                  </a:lnTo>
                  <a:lnTo>
                    <a:pt x="151733" y="467859"/>
                  </a:lnTo>
                  <a:lnTo>
                    <a:pt x="176604" y="430132"/>
                  </a:lnTo>
                  <a:lnTo>
                    <a:pt x="203113" y="393625"/>
                  </a:lnTo>
                  <a:lnTo>
                    <a:pt x="231207" y="358389"/>
                  </a:lnTo>
                  <a:lnTo>
                    <a:pt x="260833" y="324477"/>
                  </a:lnTo>
                  <a:lnTo>
                    <a:pt x="291941" y="291941"/>
                  </a:lnTo>
                  <a:lnTo>
                    <a:pt x="324477" y="260833"/>
                  </a:lnTo>
                  <a:lnTo>
                    <a:pt x="358389" y="231207"/>
                  </a:lnTo>
                  <a:lnTo>
                    <a:pt x="393625" y="203113"/>
                  </a:lnTo>
                  <a:lnTo>
                    <a:pt x="430132" y="176604"/>
                  </a:lnTo>
                  <a:lnTo>
                    <a:pt x="467859" y="151733"/>
                  </a:lnTo>
                  <a:lnTo>
                    <a:pt x="506754" y="128551"/>
                  </a:lnTo>
                  <a:lnTo>
                    <a:pt x="546763" y="107111"/>
                  </a:lnTo>
                  <a:lnTo>
                    <a:pt x="587836" y="87465"/>
                  </a:lnTo>
                  <a:lnTo>
                    <a:pt x="629919" y="69665"/>
                  </a:lnTo>
                  <a:lnTo>
                    <a:pt x="672960" y="53764"/>
                  </a:lnTo>
                  <a:lnTo>
                    <a:pt x="716907" y="39813"/>
                  </a:lnTo>
                  <a:lnTo>
                    <a:pt x="761709" y="27865"/>
                  </a:lnTo>
                  <a:lnTo>
                    <a:pt x="807312" y="17973"/>
                  </a:lnTo>
                  <a:lnTo>
                    <a:pt x="853664" y="10188"/>
                  </a:lnTo>
                  <a:lnTo>
                    <a:pt x="900714" y="4563"/>
                  </a:lnTo>
                  <a:lnTo>
                    <a:pt x="948408" y="1149"/>
                  </a:lnTo>
                  <a:lnTo>
                    <a:pt x="996696" y="0"/>
                  </a:lnTo>
                  <a:lnTo>
                    <a:pt x="1044983" y="1149"/>
                  </a:lnTo>
                  <a:lnTo>
                    <a:pt x="1092677" y="4563"/>
                  </a:lnTo>
                  <a:lnTo>
                    <a:pt x="1139727" y="10188"/>
                  </a:lnTo>
                  <a:lnTo>
                    <a:pt x="1186079" y="17973"/>
                  </a:lnTo>
                  <a:lnTo>
                    <a:pt x="1231682" y="27865"/>
                  </a:lnTo>
                  <a:lnTo>
                    <a:pt x="1276484" y="39813"/>
                  </a:lnTo>
                  <a:lnTo>
                    <a:pt x="1320431" y="53764"/>
                  </a:lnTo>
                  <a:lnTo>
                    <a:pt x="1363472" y="69665"/>
                  </a:lnTo>
                  <a:lnTo>
                    <a:pt x="1405555" y="87465"/>
                  </a:lnTo>
                  <a:lnTo>
                    <a:pt x="1446628" y="107111"/>
                  </a:lnTo>
                  <a:lnTo>
                    <a:pt x="1486637" y="128551"/>
                  </a:lnTo>
                  <a:lnTo>
                    <a:pt x="1525532" y="151733"/>
                  </a:lnTo>
                  <a:lnTo>
                    <a:pt x="1563259" y="176604"/>
                  </a:lnTo>
                  <a:lnTo>
                    <a:pt x="1599766" y="203113"/>
                  </a:lnTo>
                  <a:lnTo>
                    <a:pt x="1635002" y="231207"/>
                  </a:lnTo>
                  <a:lnTo>
                    <a:pt x="1668914" y="260833"/>
                  </a:lnTo>
                  <a:lnTo>
                    <a:pt x="1701450" y="291941"/>
                  </a:lnTo>
                  <a:lnTo>
                    <a:pt x="1732558" y="324477"/>
                  </a:lnTo>
                  <a:lnTo>
                    <a:pt x="1762184" y="358389"/>
                  </a:lnTo>
                  <a:lnTo>
                    <a:pt x="1790278" y="393625"/>
                  </a:lnTo>
                  <a:lnTo>
                    <a:pt x="1816787" y="430132"/>
                  </a:lnTo>
                  <a:lnTo>
                    <a:pt x="1841658" y="467859"/>
                  </a:lnTo>
                  <a:lnTo>
                    <a:pt x="1864840" y="506754"/>
                  </a:lnTo>
                  <a:lnTo>
                    <a:pt x="1886280" y="546763"/>
                  </a:lnTo>
                  <a:lnTo>
                    <a:pt x="1905926" y="587836"/>
                  </a:lnTo>
                  <a:lnTo>
                    <a:pt x="1923726" y="629919"/>
                  </a:lnTo>
                  <a:lnTo>
                    <a:pt x="1939627" y="672960"/>
                  </a:lnTo>
                  <a:lnTo>
                    <a:pt x="1953578" y="716907"/>
                  </a:lnTo>
                  <a:lnTo>
                    <a:pt x="1965526" y="761709"/>
                  </a:lnTo>
                  <a:lnTo>
                    <a:pt x="1975418" y="807312"/>
                  </a:lnTo>
                  <a:lnTo>
                    <a:pt x="1983203" y="853664"/>
                  </a:lnTo>
                  <a:lnTo>
                    <a:pt x="1988828" y="900714"/>
                  </a:lnTo>
                  <a:lnTo>
                    <a:pt x="1992242" y="948408"/>
                  </a:lnTo>
                  <a:lnTo>
                    <a:pt x="1993391" y="996695"/>
                  </a:lnTo>
                  <a:lnTo>
                    <a:pt x="1992242" y="1044983"/>
                  </a:lnTo>
                  <a:lnTo>
                    <a:pt x="1988828" y="1092677"/>
                  </a:lnTo>
                  <a:lnTo>
                    <a:pt x="1983203" y="1139727"/>
                  </a:lnTo>
                  <a:lnTo>
                    <a:pt x="1975418" y="1186079"/>
                  </a:lnTo>
                  <a:lnTo>
                    <a:pt x="1965526" y="1231682"/>
                  </a:lnTo>
                  <a:lnTo>
                    <a:pt x="1953578" y="1276484"/>
                  </a:lnTo>
                  <a:lnTo>
                    <a:pt x="1939627" y="1320431"/>
                  </a:lnTo>
                  <a:lnTo>
                    <a:pt x="1923726" y="1363472"/>
                  </a:lnTo>
                  <a:lnTo>
                    <a:pt x="1905926" y="1405555"/>
                  </a:lnTo>
                  <a:lnTo>
                    <a:pt x="1886280" y="1446628"/>
                  </a:lnTo>
                  <a:lnTo>
                    <a:pt x="1864840" y="1486637"/>
                  </a:lnTo>
                  <a:lnTo>
                    <a:pt x="1841658" y="1525532"/>
                  </a:lnTo>
                  <a:lnTo>
                    <a:pt x="1816787" y="1563259"/>
                  </a:lnTo>
                  <a:lnTo>
                    <a:pt x="1790278" y="1599766"/>
                  </a:lnTo>
                  <a:lnTo>
                    <a:pt x="1762184" y="1635002"/>
                  </a:lnTo>
                  <a:lnTo>
                    <a:pt x="1732558" y="1668914"/>
                  </a:lnTo>
                  <a:lnTo>
                    <a:pt x="1701450" y="1701450"/>
                  </a:lnTo>
                  <a:lnTo>
                    <a:pt x="1668914" y="1732558"/>
                  </a:lnTo>
                  <a:lnTo>
                    <a:pt x="1635002" y="1762184"/>
                  </a:lnTo>
                  <a:lnTo>
                    <a:pt x="1599766" y="1790278"/>
                  </a:lnTo>
                  <a:lnTo>
                    <a:pt x="1563259" y="1816787"/>
                  </a:lnTo>
                  <a:lnTo>
                    <a:pt x="1525532" y="1841658"/>
                  </a:lnTo>
                  <a:lnTo>
                    <a:pt x="1486637" y="1864840"/>
                  </a:lnTo>
                  <a:lnTo>
                    <a:pt x="1446628" y="1886280"/>
                  </a:lnTo>
                  <a:lnTo>
                    <a:pt x="1405555" y="1905926"/>
                  </a:lnTo>
                  <a:lnTo>
                    <a:pt x="1363472" y="1923726"/>
                  </a:lnTo>
                  <a:lnTo>
                    <a:pt x="1320431" y="1939627"/>
                  </a:lnTo>
                  <a:lnTo>
                    <a:pt x="1276484" y="1953578"/>
                  </a:lnTo>
                  <a:lnTo>
                    <a:pt x="1231682" y="1965526"/>
                  </a:lnTo>
                  <a:lnTo>
                    <a:pt x="1186079" y="1975418"/>
                  </a:lnTo>
                  <a:lnTo>
                    <a:pt x="1139727" y="1983203"/>
                  </a:lnTo>
                  <a:lnTo>
                    <a:pt x="1092677" y="1988828"/>
                  </a:lnTo>
                  <a:lnTo>
                    <a:pt x="1044983" y="1992242"/>
                  </a:lnTo>
                  <a:lnTo>
                    <a:pt x="996696" y="1993391"/>
                  </a:lnTo>
                  <a:lnTo>
                    <a:pt x="948408" y="1992242"/>
                  </a:lnTo>
                  <a:lnTo>
                    <a:pt x="900714" y="1988828"/>
                  </a:lnTo>
                  <a:lnTo>
                    <a:pt x="853664" y="1983203"/>
                  </a:lnTo>
                  <a:lnTo>
                    <a:pt x="807312" y="1975418"/>
                  </a:lnTo>
                  <a:lnTo>
                    <a:pt x="761709" y="1965526"/>
                  </a:lnTo>
                  <a:lnTo>
                    <a:pt x="716907" y="1953578"/>
                  </a:lnTo>
                  <a:lnTo>
                    <a:pt x="672960" y="1939627"/>
                  </a:lnTo>
                  <a:lnTo>
                    <a:pt x="629919" y="1923726"/>
                  </a:lnTo>
                  <a:lnTo>
                    <a:pt x="587836" y="1905926"/>
                  </a:lnTo>
                  <a:lnTo>
                    <a:pt x="546763" y="1886280"/>
                  </a:lnTo>
                  <a:lnTo>
                    <a:pt x="506754" y="1864840"/>
                  </a:lnTo>
                  <a:lnTo>
                    <a:pt x="467859" y="1841658"/>
                  </a:lnTo>
                  <a:lnTo>
                    <a:pt x="430132" y="1816787"/>
                  </a:lnTo>
                  <a:lnTo>
                    <a:pt x="393625" y="1790278"/>
                  </a:lnTo>
                  <a:lnTo>
                    <a:pt x="358389" y="1762184"/>
                  </a:lnTo>
                  <a:lnTo>
                    <a:pt x="324477" y="1732558"/>
                  </a:lnTo>
                  <a:lnTo>
                    <a:pt x="291941" y="1701450"/>
                  </a:lnTo>
                  <a:lnTo>
                    <a:pt x="260833" y="1668914"/>
                  </a:lnTo>
                  <a:lnTo>
                    <a:pt x="231207" y="1635002"/>
                  </a:lnTo>
                  <a:lnTo>
                    <a:pt x="203113" y="1599766"/>
                  </a:lnTo>
                  <a:lnTo>
                    <a:pt x="176604" y="1563259"/>
                  </a:lnTo>
                  <a:lnTo>
                    <a:pt x="151733" y="1525532"/>
                  </a:lnTo>
                  <a:lnTo>
                    <a:pt x="128551" y="1486637"/>
                  </a:lnTo>
                  <a:lnTo>
                    <a:pt x="107111" y="1446628"/>
                  </a:lnTo>
                  <a:lnTo>
                    <a:pt x="87465" y="1405555"/>
                  </a:lnTo>
                  <a:lnTo>
                    <a:pt x="69665" y="1363472"/>
                  </a:lnTo>
                  <a:lnTo>
                    <a:pt x="53764" y="1320431"/>
                  </a:lnTo>
                  <a:lnTo>
                    <a:pt x="39813" y="1276484"/>
                  </a:lnTo>
                  <a:lnTo>
                    <a:pt x="27865" y="1231682"/>
                  </a:lnTo>
                  <a:lnTo>
                    <a:pt x="17973" y="1186079"/>
                  </a:lnTo>
                  <a:lnTo>
                    <a:pt x="10188" y="1139727"/>
                  </a:lnTo>
                  <a:lnTo>
                    <a:pt x="4563" y="1092677"/>
                  </a:lnTo>
                  <a:lnTo>
                    <a:pt x="1149" y="1044983"/>
                  </a:lnTo>
                  <a:lnTo>
                    <a:pt x="0" y="996695"/>
                  </a:lnTo>
                  <a:close/>
                </a:path>
              </a:pathLst>
            </a:custGeom>
            <a:ln w="12192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7677" y="261692"/>
            <a:ext cx="7340797" cy="708077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pc="-190" dirty="0"/>
              <a:t>Who</a:t>
            </a:r>
            <a:r>
              <a:rPr spc="-238" dirty="0"/>
              <a:t> </a:t>
            </a:r>
            <a:r>
              <a:rPr spc="496" dirty="0"/>
              <a:t>is</a:t>
            </a:r>
            <a:r>
              <a:rPr spc="-218" dirty="0"/>
              <a:t> </a:t>
            </a:r>
            <a:r>
              <a:rPr i="1" spc="598" dirty="0">
                <a:latin typeface="Gill Sans MT"/>
                <a:cs typeface="Gill Sans MT"/>
              </a:rPr>
              <a:t>using</a:t>
            </a:r>
            <a:r>
              <a:rPr i="1" spc="-224" dirty="0">
                <a:latin typeface="Gill Sans MT"/>
                <a:cs typeface="Gill Sans MT"/>
              </a:rPr>
              <a:t> </a:t>
            </a:r>
            <a:r>
              <a:rPr spc="449" dirty="0"/>
              <a:t>gRPC?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454" y="3299893"/>
            <a:ext cx="2256068" cy="11262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107069" y="1840099"/>
            <a:ext cx="2954971" cy="3739912"/>
            <a:chOff x="5225612" y="1353137"/>
            <a:chExt cx="2172970" cy="27501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4336" y="1353137"/>
              <a:ext cx="1692998" cy="952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5612" y="2229712"/>
              <a:ext cx="2172402" cy="1221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464" y="3393691"/>
              <a:ext cx="1000725" cy="7090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269" y="4216535"/>
            <a:ext cx="3032185" cy="17611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0841" y="3647953"/>
            <a:ext cx="2813041" cy="4301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138" y="1572391"/>
            <a:ext cx="2690414" cy="20144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38492" y="2283069"/>
            <a:ext cx="2635099" cy="8906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94727" y="1717539"/>
            <a:ext cx="1760493" cy="1482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36902" y="3786406"/>
            <a:ext cx="1360849" cy="17611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83171" y="4552312"/>
            <a:ext cx="2954196" cy="108954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137" y="1804941"/>
            <a:ext cx="1692502" cy="3354781"/>
            <a:chOff x="-11044" y="1327283"/>
            <a:chExt cx="1244600" cy="2466975"/>
          </a:xfrm>
        </p:grpSpPr>
        <p:sp>
          <p:nvSpPr>
            <p:cNvPr id="3" name="object 3"/>
            <p:cNvSpPr/>
            <p:nvPr/>
          </p:nvSpPr>
          <p:spPr>
            <a:xfrm>
              <a:off x="0" y="1327283"/>
              <a:ext cx="1233805" cy="2466975"/>
            </a:xfrm>
            <a:custGeom>
              <a:avLst/>
              <a:gdLst/>
              <a:ahLst/>
              <a:cxnLst/>
              <a:rect l="l" t="t" r="r" b="b"/>
              <a:pathLst>
                <a:path w="1233805" h="2466975">
                  <a:moveTo>
                    <a:pt x="0" y="0"/>
                  </a:moveTo>
                  <a:lnTo>
                    <a:pt x="0" y="2466576"/>
                  </a:lnTo>
                  <a:lnTo>
                    <a:pt x="1233284" y="123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747794"/>
              <a:ext cx="786130" cy="157480"/>
            </a:xfrm>
            <a:custGeom>
              <a:avLst/>
              <a:gdLst/>
              <a:ahLst/>
              <a:cxnLst/>
              <a:rect l="l" t="t" r="r" b="b"/>
              <a:pathLst>
                <a:path w="786130" h="157480">
                  <a:moveTo>
                    <a:pt x="0" y="157273"/>
                  </a:moveTo>
                  <a:lnTo>
                    <a:pt x="785912" y="0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92452" y="2691769"/>
            <a:ext cx="5811500" cy="687174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352" spc="184" dirty="0">
                <a:latin typeface="Tahoma"/>
                <a:cs typeface="Tahoma"/>
              </a:rPr>
              <a:t>Cutting</a:t>
            </a:r>
            <a:r>
              <a:rPr sz="4352" spc="469" dirty="0">
                <a:latin typeface="Tahoma"/>
                <a:cs typeface="Tahoma"/>
              </a:rPr>
              <a:t> </a:t>
            </a:r>
            <a:r>
              <a:rPr sz="4352" spc="170" dirty="0">
                <a:latin typeface="Tahoma"/>
                <a:cs typeface="Tahoma"/>
              </a:rPr>
              <a:t>edge</a:t>
            </a:r>
            <a:r>
              <a:rPr sz="4352" spc="435" dirty="0">
                <a:latin typeface="Tahoma"/>
                <a:cs typeface="Tahoma"/>
              </a:rPr>
              <a:t> </a:t>
            </a:r>
            <a:r>
              <a:rPr sz="4352" spc="109" dirty="0">
                <a:latin typeface="Tahoma"/>
                <a:cs typeface="Tahoma"/>
              </a:rPr>
              <a:t>of</a:t>
            </a:r>
            <a:r>
              <a:rPr sz="4352" spc="428" dirty="0">
                <a:latin typeface="Tahoma"/>
                <a:cs typeface="Tahoma"/>
              </a:rPr>
              <a:t> </a:t>
            </a:r>
            <a:r>
              <a:rPr sz="4352" spc="170" dirty="0">
                <a:latin typeface="Tahoma"/>
                <a:cs typeface="Tahoma"/>
              </a:rPr>
              <a:t>REST</a:t>
            </a:r>
            <a:endParaRPr sz="4352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4790" y="3827473"/>
            <a:ext cx="3688964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  <a:tabLst>
                <a:tab pos="1169228" algn="l"/>
                <a:tab pos="3166588" algn="l"/>
              </a:tabLst>
            </a:pPr>
            <a:r>
              <a:rPr sz="2720" spc="-7" dirty="0">
                <a:latin typeface="Tahoma"/>
                <a:cs typeface="Tahoma"/>
              </a:rPr>
              <a:t>HA</a:t>
            </a:r>
            <a:r>
              <a:rPr sz="2720" dirty="0">
                <a:latin typeface="Tahoma"/>
                <a:cs typeface="Tahoma"/>
              </a:rPr>
              <a:t>L	JSO</a:t>
            </a:r>
            <a:r>
              <a:rPr sz="2720" spc="-7" dirty="0">
                <a:latin typeface="Tahoma"/>
                <a:cs typeface="Tahoma"/>
              </a:rPr>
              <a:t>N</a:t>
            </a:r>
            <a:r>
              <a:rPr sz="2720" spc="-61" dirty="0">
                <a:latin typeface="Tahoma"/>
                <a:cs typeface="Tahoma"/>
              </a:rPr>
              <a:t>-</a:t>
            </a:r>
            <a:r>
              <a:rPr sz="2720" dirty="0">
                <a:latin typeface="Tahoma"/>
                <a:cs typeface="Tahoma"/>
              </a:rPr>
              <a:t>API	</a:t>
            </a:r>
            <a:r>
              <a:rPr sz="2720" spc="-48" dirty="0">
                <a:latin typeface="Tahoma"/>
                <a:cs typeface="Tahoma"/>
              </a:rPr>
              <a:t>I</a:t>
            </a:r>
            <a:r>
              <a:rPr sz="2720" dirty="0">
                <a:latin typeface="Tahoma"/>
                <a:cs typeface="Tahoma"/>
              </a:rPr>
              <a:t>on</a:t>
            </a:r>
            <a:endParaRPr sz="272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76600" y="1738269"/>
            <a:ext cx="1774537" cy="3517987"/>
            <a:chOff x="7850505" y="1278255"/>
            <a:chExt cx="1304925" cy="2586990"/>
          </a:xfrm>
        </p:grpSpPr>
        <p:sp>
          <p:nvSpPr>
            <p:cNvPr id="8" name="object 8"/>
            <p:cNvSpPr/>
            <p:nvPr/>
          </p:nvSpPr>
          <p:spPr>
            <a:xfrm>
              <a:off x="7850505" y="1278255"/>
              <a:ext cx="1293495" cy="2586990"/>
            </a:xfrm>
            <a:custGeom>
              <a:avLst/>
              <a:gdLst/>
              <a:ahLst/>
              <a:cxnLst/>
              <a:rect l="l" t="t" r="r" b="b"/>
              <a:pathLst>
                <a:path w="1293495" h="2586990">
                  <a:moveTo>
                    <a:pt x="1293495" y="0"/>
                  </a:moveTo>
                  <a:lnTo>
                    <a:pt x="0" y="1293495"/>
                  </a:lnTo>
                  <a:lnTo>
                    <a:pt x="1293495" y="2586988"/>
                  </a:lnTo>
                  <a:lnTo>
                    <a:pt x="1293495" y="0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9" name="object 9"/>
            <p:cNvSpPr/>
            <p:nvPr/>
          </p:nvSpPr>
          <p:spPr>
            <a:xfrm>
              <a:off x="8297877" y="3215206"/>
              <a:ext cx="846455" cy="169545"/>
            </a:xfrm>
            <a:custGeom>
              <a:avLst/>
              <a:gdLst/>
              <a:ahLst/>
              <a:cxnLst/>
              <a:rect l="l" t="t" r="r" b="b"/>
              <a:pathLst>
                <a:path w="846454" h="169545">
                  <a:moveTo>
                    <a:pt x="846122" y="0"/>
                  </a:moveTo>
                  <a:lnTo>
                    <a:pt x="0" y="169322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7698" y="2654051"/>
            <a:ext cx="3628518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8" dirty="0">
                <a:latin typeface="Tahoma"/>
                <a:cs typeface="Tahoma"/>
              </a:rPr>
              <a:t>Decoupled</a:t>
            </a:r>
            <a:r>
              <a:rPr sz="2176" spc="163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client</a:t>
            </a:r>
            <a:r>
              <a:rPr sz="2176" spc="136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and</a:t>
            </a:r>
            <a:r>
              <a:rPr sz="2176" spc="122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server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47698" y="3311950"/>
            <a:ext cx="3255476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34" dirty="0">
                <a:latin typeface="Tahoma"/>
                <a:cs typeface="Tahoma"/>
              </a:rPr>
              <a:t>API</a:t>
            </a:r>
            <a:r>
              <a:rPr sz="2176" spc="136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can</a:t>
            </a:r>
            <a:r>
              <a:rPr sz="2176" spc="136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evolve</a:t>
            </a:r>
            <a:r>
              <a:rPr sz="2176" spc="163" dirty="0">
                <a:latin typeface="Tahoma"/>
                <a:cs typeface="Tahoma"/>
              </a:rPr>
              <a:t> </a:t>
            </a:r>
            <a:r>
              <a:rPr sz="2176" spc="27" dirty="0">
                <a:latin typeface="Tahoma"/>
                <a:cs typeface="Tahoma"/>
              </a:rPr>
              <a:t>over</a:t>
            </a:r>
            <a:r>
              <a:rPr sz="2176" spc="155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time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7699" y="3966844"/>
            <a:ext cx="1707182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Reuses</a:t>
            </a:r>
            <a:r>
              <a:rPr sz="2176" spc="7" dirty="0">
                <a:latin typeface="Tahoma"/>
                <a:cs typeface="Tahoma"/>
              </a:rPr>
              <a:t> </a:t>
            </a:r>
            <a:r>
              <a:rPr sz="2176" spc="20" dirty="0">
                <a:latin typeface="Tahoma"/>
                <a:cs typeface="Tahoma"/>
              </a:rPr>
              <a:t>HTTP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24" y="2931759"/>
            <a:ext cx="3002465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218" dirty="0">
                <a:latin typeface="Tahoma"/>
                <a:cs typeface="Tahoma"/>
              </a:rPr>
              <a:t>AD</a:t>
            </a:r>
            <a:r>
              <a:rPr sz="3536" spc="116" dirty="0">
                <a:latin typeface="Tahoma"/>
                <a:cs typeface="Tahoma"/>
              </a:rPr>
              <a:t>V</a:t>
            </a:r>
            <a:r>
              <a:rPr sz="3536" spc="218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N</a:t>
            </a:r>
            <a:r>
              <a:rPr sz="3536" spc="27" dirty="0">
                <a:latin typeface="Tahoma"/>
                <a:cs typeface="Tahoma"/>
              </a:rPr>
              <a:t>T</a:t>
            </a:r>
            <a:r>
              <a:rPr sz="3536" spc="218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GE</a:t>
            </a:r>
            <a:r>
              <a:rPr sz="3536" dirty="0">
                <a:latin typeface="Tahoma"/>
                <a:cs typeface="Tahoma"/>
              </a:rPr>
              <a:t>S  </a:t>
            </a:r>
            <a:r>
              <a:rPr sz="3536" spc="116" dirty="0">
                <a:latin typeface="Tahoma"/>
                <a:cs typeface="Tahoma"/>
              </a:rPr>
              <a:t>OF</a:t>
            </a:r>
            <a:r>
              <a:rPr sz="3536" spc="408" dirty="0">
                <a:latin typeface="Tahoma"/>
                <a:cs typeface="Tahoma"/>
              </a:rPr>
              <a:t> </a:t>
            </a:r>
            <a:r>
              <a:rPr sz="3536" spc="170" dirty="0">
                <a:latin typeface="Tahoma"/>
                <a:cs typeface="Tahoma"/>
              </a:rPr>
              <a:t>REST</a:t>
            </a:r>
            <a:endParaRPr sz="3536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604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29604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29604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29604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659643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59643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596434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596434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901113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901113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90111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90111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7201496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7201496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7201496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7201496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2" name="object 22"/>
          <p:cNvGrpSpPr/>
          <p:nvPr/>
        </p:nvGrpSpPr>
        <p:grpSpPr>
          <a:xfrm>
            <a:off x="2693020" y="-1"/>
            <a:ext cx="3523168" cy="7020431"/>
            <a:chOff x="1979693" y="0"/>
            <a:chExt cx="2590800" cy="5162550"/>
          </a:xfrm>
        </p:grpSpPr>
        <p:sp>
          <p:nvSpPr>
            <p:cNvPr id="23" name="object 23"/>
            <p:cNvSpPr/>
            <p:nvPr/>
          </p:nvSpPr>
          <p:spPr>
            <a:xfrm>
              <a:off x="1989218" y="0"/>
              <a:ext cx="2571750" cy="5143500"/>
            </a:xfrm>
            <a:custGeom>
              <a:avLst/>
              <a:gdLst/>
              <a:ahLst/>
              <a:cxnLst/>
              <a:rect l="l" t="t" r="r" b="b"/>
              <a:pathLst>
                <a:path w="2571750" h="5143500">
                  <a:moveTo>
                    <a:pt x="43" y="0"/>
                  </a:moveTo>
                  <a:lnTo>
                    <a:pt x="2571732" y="2571750"/>
                  </a:lnTo>
                  <a:lnTo>
                    <a:pt x="0" y="51434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65524" y="2204516"/>
              <a:ext cx="473709" cy="697230"/>
            </a:xfrm>
            <a:custGeom>
              <a:avLst/>
              <a:gdLst/>
              <a:ahLst/>
              <a:cxnLst/>
              <a:rect l="l" t="t" r="r" b="b"/>
              <a:pathLst>
                <a:path w="473710" h="697230">
                  <a:moveTo>
                    <a:pt x="31470" y="672642"/>
                  </a:moveTo>
                  <a:lnTo>
                    <a:pt x="24434" y="665568"/>
                  </a:lnTo>
                  <a:lnTo>
                    <a:pt x="15735" y="665568"/>
                  </a:lnTo>
                  <a:lnTo>
                    <a:pt x="7035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35" y="697166"/>
                  </a:lnTo>
                  <a:lnTo>
                    <a:pt x="24434" y="697166"/>
                  </a:lnTo>
                  <a:lnTo>
                    <a:pt x="31470" y="690092"/>
                  </a:lnTo>
                  <a:lnTo>
                    <a:pt x="31470" y="672642"/>
                  </a:lnTo>
                  <a:close/>
                </a:path>
                <a:path w="473710" h="697230">
                  <a:moveTo>
                    <a:pt x="31470" y="450430"/>
                  </a:moveTo>
                  <a:lnTo>
                    <a:pt x="24434" y="443369"/>
                  </a:lnTo>
                  <a:lnTo>
                    <a:pt x="15735" y="443369"/>
                  </a:lnTo>
                  <a:lnTo>
                    <a:pt x="7035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35" y="474954"/>
                  </a:lnTo>
                  <a:lnTo>
                    <a:pt x="24434" y="474954"/>
                  </a:lnTo>
                  <a:lnTo>
                    <a:pt x="31470" y="467880"/>
                  </a:lnTo>
                  <a:lnTo>
                    <a:pt x="31470" y="450430"/>
                  </a:lnTo>
                  <a:close/>
                </a:path>
                <a:path w="473710" h="697230">
                  <a:moveTo>
                    <a:pt x="31470" y="229285"/>
                  </a:moveTo>
                  <a:lnTo>
                    <a:pt x="24434" y="222211"/>
                  </a:lnTo>
                  <a:lnTo>
                    <a:pt x="15735" y="222211"/>
                  </a:lnTo>
                  <a:lnTo>
                    <a:pt x="7035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35" y="253796"/>
                  </a:lnTo>
                  <a:lnTo>
                    <a:pt x="24434" y="253796"/>
                  </a:lnTo>
                  <a:lnTo>
                    <a:pt x="31470" y="246735"/>
                  </a:lnTo>
                  <a:lnTo>
                    <a:pt x="31470" y="229285"/>
                  </a:lnTo>
                  <a:close/>
                </a:path>
                <a:path w="473710" h="697230">
                  <a:moveTo>
                    <a:pt x="31470" y="7073"/>
                  </a:moveTo>
                  <a:lnTo>
                    <a:pt x="24434" y="0"/>
                  </a:lnTo>
                  <a:lnTo>
                    <a:pt x="15735" y="0"/>
                  </a:lnTo>
                  <a:lnTo>
                    <a:pt x="7035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35" y="31597"/>
                  </a:lnTo>
                  <a:lnTo>
                    <a:pt x="24434" y="31597"/>
                  </a:lnTo>
                  <a:lnTo>
                    <a:pt x="31470" y="24523"/>
                  </a:lnTo>
                  <a:lnTo>
                    <a:pt x="31470" y="7073"/>
                  </a:lnTo>
                  <a:close/>
                </a:path>
                <a:path w="473710" h="697230">
                  <a:moveTo>
                    <a:pt x="252437" y="672642"/>
                  </a:moveTo>
                  <a:lnTo>
                    <a:pt x="245313" y="665568"/>
                  </a:lnTo>
                  <a:lnTo>
                    <a:pt x="236613" y="665568"/>
                  </a:lnTo>
                  <a:lnTo>
                    <a:pt x="227901" y="665568"/>
                  </a:lnTo>
                  <a:lnTo>
                    <a:pt x="220865" y="672642"/>
                  </a:lnTo>
                  <a:lnTo>
                    <a:pt x="220865" y="690092"/>
                  </a:lnTo>
                  <a:lnTo>
                    <a:pt x="227901" y="697166"/>
                  </a:lnTo>
                  <a:lnTo>
                    <a:pt x="245313" y="697166"/>
                  </a:lnTo>
                  <a:lnTo>
                    <a:pt x="252437" y="690092"/>
                  </a:lnTo>
                  <a:lnTo>
                    <a:pt x="252437" y="672642"/>
                  </a:lnTo>
                  <a:close/>
                </a:path>
                <a:path w="473710" h="697230">
                  <a:moveTo>
                    <a:pt x="252437" y="450430"/>
                  </a:moveTo>
                  <a:lnTo>
                    <a:pt x="245313" y="443369"/>
                  </a:lnTo>
                  <a:lnTo>
                    <a:pt x="236613" y="443369"/>
                  </a:lnTo>
                  <a:lnTo>
                    <a:pt x="227901" y="443369"/>
                  </a:lnTo>
                  <a:lnTo>
                    <a:pt x="220865" y="450430"/>
                  </a:lnTo>
                  <a:lnTo>
                    <a:pt x="220865" y="467880"/>
                  </a:lnTo>
                  <a:lnTo>
                    <a:pt x="227901" y="474954"/>
                  </a:lnTo>
                  <a:lnTo>
                    <a:pt x="245313" y="474954"/>
                  </a:lnTo>
                  <a:lnTo>
                    <a:pt x="252437" y="467880"/>
                  </a:lnTo>
                  <a:lnTo>
                    <a:pt x="252437" y="450430"/>
                  </a:lnTo>
                  <a:close/>
                </a:path>
                <a:path w="473710" h="697230">
                  <a:moveTo>
                    <a:pt x="252437" y="229285"/>
                  </a:moveTo>
                  <a:lnTo>
                    <a:pt x="245313" y="222211"/>
                  </a:lnTo>
                  <a:lnTo>
                    <a:pt x="236613" y="222211"/>
                  </a:lnTo>
                  <a:lnTo>
                    <a:pt x="227901" y="222211"/>
                  </a:lnTo>
                  <a:lnTo>
                    <a:pt x="220865" y="229285"/>
                  </a:lnTo>
                  <a:lnTo>
                    <a:pt x="220865" y="246735"/>
                  </a:lnTo>
                  <a:lnTo>
                    <a:pt x="227901" y="253796"/>
                  </a:lnTo>
                  <a:lnTo>
                    <a:pt x="245313" y="253796"/>
                  </a:lnTo>
                  <a:lnTo>
                    <a:pt x="252437" y="246735"/>
                  </a:lnTo>
                  <a:lnTo>
                    <a:pt x="252437" y="229285"/>
                  </a:lnTo>
                  <a:close/>
                </a:path>
                <a:path w="473710" h="697230">
                  <a:moveTo>
                    <a:pt x="252437" y="7073"/>
                  </a:moveTo>
                  <a:lnTo>
                    <a:pt x="245313" y="0"/>
                  </a:lnTo>
                  <a:lnTo>
                    <a:pt x="236613" y="0"/>
                  </a:lnTo>
                  <a:lnTo>
                    <a:pt x="227901" y="0"/>
                  </a:lnTo>
                  <a:lnTo>
                    <a:pt x="220865" y="7073"/>
                  </a:lnTo>
                  <a:lnTo>
                    <a:pt x="220865" y="24523"/>
                  </a:lnTo>
                  <a:lnTo>
                    <a:pt x="227901" y="31597"/>
                  </a:lnTo>
                  <a:lnTo>
                    <a:pt x="245313" y="31597"/>
                  </a:lnTo>
                  <a:lnTo>
                    <a:pt x="252437" y="24523"/>
                  </a:lnTo>
                  <a:lnTo>
                    <a:pt x="252437" y="7073"/>
                  </a:lnTo>
                  <a:close/>
                </a:path>
                <a:path w="473710" h="697230">
                  <a:moveTo>
                    <a:pt x="473303" y="672642"/>
                  </a:moveTo>
                  <a:lnTo>
                    <a:pt x="466280" y="665568"/>
                  </a:lnTo>
                  <a:lnTo>
                    <a:pt x="457479" y="665568"/>
                  </a:lnTo>
                  <a:lnTo>
                    <a:pt x="448779" y="665568"/>
                  </a:lnTo>
                  <a:lnTo>
                    <a:pt x="441744" y="672642"/>
                  </a:lnTo>
                  <a:lnTo>
                    <a:pt x="441744" y="690092"/>
                  </a:lnTo>
                  <a:lnTo>
                    <a:pt x="448779" y="697166"/>
                  </a:lnTo>
                  <a:lnTo>
                    <a:pt x="466280" y="697166"/>
                  </a:lnTo>
                  <a:lnTo>
                    <a:pt x="473303" y="690092"/>
                  </a:lnTo>
                  <a:lnTo>
                    <a:pt x="473303" y="672642"/>
                  </a:lnTo>
                  <a:close/>
                </a:path>
                <a:path w="473710" h="697230">
                  <a:moveTo>
                    <a:pt x="473303" y="450430"/>
                  </a:moveTo>
                  <a:lnTo>
                    <a:pt x="466280" y="443369"/>
                  </a:lnTo>
                  <a:lnTo>
                    <a:pt x="457479" y="443369"/>
                  </a:lnTo>
                  <a:lnTo>
                    <a:pt x="448779" y="443369"/>
                  </a:lnTo>
                  <a:lnTo>
                    <a:pt x="441744" y="450430"/>
                  </a:lnTo>
                  <a:lnTo>
                    <a:pt x="441744" y="467880"/>
                  </a:lnTo>
                  <a:lnTo>
                    <a:pt x="448779" y="474954"/>
                  </a:lnTo>
                  <a:lnTo>
                    <a:pt x="466280" y="474954"/>
                  </a:lnTo>
                  <a:lnTo>
                    <a:pt x="473303" y="467880"/>
                  </a:lnTo>
                  <a:lnTo>
                    <a:pt x="473303" y="450430"/>
                  </a:lnTo>
                  <a:close/>
                </a:path>
                <a:path w="473710" h="697230">
                  <a:moveTo>
                    <a:pt x="473303" y="229285"/>
                  </a:moveTo>
                  <a:lnTo>
                    <a:pt x="466280" y="222211"/>
                  </a:lnTo>
                  <a:lnTo>
                    <a:pt x="457479" y="222211"/>
                  </a:lnTo>
                  <a:lnTo>
                    <a:pt x="448779" y="222211"/>
                  </a:lnTo>
                  <a:lnTo>
                    <a:pt x="441744" y="229285"/>
                  </a:lnTo>
                  <a:lnTo>
                    <a:pt x="441744" y="246735"/>
                  </a:lnTo>
                  <a:lnTo>
                    <a:pt x="448779" y="253796"/>
                  </a:lnTo>
                  <a:lnTo>
                    <a:pt x="466280" y="253796"/>
                  </a:lnTo>
                  <a:lnTo>
                    <a:pt x="473303" y="246735"/>
                  </a:lnTo>
                  <a:lnTo>
                    <a:pt x="473303" y="229285"/>
                  </a:lnTo>
                  <a:close/>
                </a:path>
                <a:path w="473710" h="697230">
                  <a:moveTo>
                    <a:pt x="473303" y="7073"/>
                  </a:moveTo>
                  <a:lnTo>
                    <a:pt x="466280" y="0"/>
                  </a:lnTo>
                  <a:lnTo>
                    <a:pt x="457479" y="0"/>
                  </a:lnTo>
                  <a:lnTo>
                    <a:pt x="448779" y="0"/>
                  </a:lnTo>
                  <a:lnTo>
                    <a:pt x="441744" y="7073"/>
                  </a:lnTo>
                  <a:lnTo>
                    <a:pt x="441744" y="24523"/>
                  </a:lnTo>
                  <a:lnTo>
                    <a:pt x="448779" y="31597"/>
                  </a:lnTo>
                  <a:lnTo>
                    <a:pt x="466280" y="31597"/>
                  </a:lnTo>
                  <a:lnTo>
                    <a:pt x="473303" y="24523"/>
                  </a:lnTo>
                  <a:lnTo>
                    <a:pt x="473303" y="7073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380488" y="309372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3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3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2492" y="26060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0" y="332994"/>
                  </a:moveTo>
                  <a:lnTo>
                    <a:pt x="3610" y="283789"/>
                  </a:lnTo>
                  <a:lnTo>
                    <a:pt x="14099" y="236825"/>
                  </a:lnTo>
                  <a:lnTo>
                    <a:pt x="30951" y="192617"/>
                  </a:lnTo>
                  <a:lnTo>
                    <a:pt x="53650" y="151680"/>
                  </a:lnTo>
                  <a:lnTo>
                    <a:pt x="81681" y="114530"/>
                  </a:lnTo>
                  <a:lnTo>
                    <a:pt x="114530" y="81681"/>
                  </a:lnTo>
                  <a:lnTo>
                    <a:pt x="151680" y="53650"/>
                  </a:lnTo>
                  <a:lnTo>
                    <a:pt x="192617" y="30951"/>
                  </a:lnTo>
                  <a:lnTo>
                    <a:pt x="236825" y="14099"/>
                  </a:lnTo>
                  <a:lnTo>
                    <a:pt x="283789" y="3610"/>
                  </a:lnTo>
                  <a:lnTo>
                    <a:pt x="332994" y="0"/>
                  </a:lnTo>
                  <a:lnTo>
                    <a:pt x="382198" y="3610"/>
                  </a:lnTo>
                  <a:lnTo>
                    <a:pt x="429162" y="14099"/>
                  </a:lnTo>
                  <a:lnTo>
                    <a:pt x="473370" y="30951"/>
                  </a:lnTo>
                  <a:lnTo>
                    <a:pt x="514307" y="53650"/>
                  </a:lnTo>
                  <a:lnTo>
                    <a:pt x="551457" y="81681"/>
                  </a:lnTo>
                  <a:lnTo>
                    <a:pt x="584306" y="114530"/>
                  </a:lnTo>
                  <a:lnTo>
                    <a:pt x="612337" y="151680"/>
                  </a:lnTo>
                  <a:lnTo>
                    <a:pt x="635036" y="192617"/>
                  </a:lnTo>
                  <a:lnTo>
                    <a:pt x="651888" y="236825"/>
                  </a:lnTo>
                  <a:lnTo>
                    <a:pt x="662377" y="283789"/>
                  </a:lnTo>
                  <a:lnTo>
                    <a:pt x="665988" y="332994"/>
                  </a:lnTo>
                  <a:lnTo>
                    <a:pt x="662377" y="382198"/>
                  </a:lnTo>
                  <a:lnTo>
                    <a:pt x="651888" y="429162"/>
                  </a:lnTo>
                  <a:lnTo>
                    <a:pt x="635036" y="473370"/>
                  </a:lnTo>
                  <a:lnTo>
                    <a:pt x="612337" y="514307"/>
                  </a:lnTo>
                  <a:lnTo>
                    <a:pt x="584306" y="551457"/>
                  </a:lnTo>
                  <a:lnTo>
                    <a:pt x="551457" y="584306"/>
                  </a:lnTo>
                  <a:lnTo>
                    <a:pt x="514307" y="612337"/>
                  </a:lnTo>
                  <a:lnTo>
                    <a:pt x="473370" y="635036"/>
                  </a:lnTo>
                  <a:lnTo>
                    <a:pt x="429162" y="651888"/>
                  </a:lnTo>
                  <a:lnTo>
                    <a:pt x="382198" y="662377"/>
                  </a:lnTo>
                  <a:lnTo>
                    <a:pt x="332994" y="665988"/>
                  </a:lnTo>
                  <a:lnTo>
                    <a:pt x="283789" y="662377"/>
                  </a:lnTo>
                  <a:lnTo>
                    <a:pt x="236825" y="651888"/>
                  </a:lnTo>
                  <a:lnTo>
                    <a:pt x="192617" y="635036"/>
                  </a:lnTo>
                  <a:lnTo>
                    <a:pt x="151680" y="612337"/>
                  </a:lnTo>
                  <a:lnTo>
                    <a:pt x="114530" y="584306"/>
                  </a:lnTo>
                  <a:lnTo>
                    <a:pt x="81681" y="551457"/>
                  </a:lnTo>
                  <a:lnTo>
                    <a:pt x="53650" y="514307"/>
                  </a:lnTo>
                  <a:lnTo>
                    <a:pt x="30951" y="473370"/>
                  </a:lnTo>
                  <a:lnTo>
                    <a:pt x="14099" y="429162"/>
                  </a:lnTo>
                  <a:lnTo>
                    <a:pt x="3610" y="382198"/>
                  </a:lnTo>
                  <a:lnTo>
                    <a:pt x="0" y="332994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82014" y="443765"/>
              <a:ext cx="220345" cy="300990"/>
            </a:xfrm>
            <a:custGeom>
              <a:avLst/>
              <a:gdLst/>
              <a:ahLst/>
              <a:cxnLst/>
              <a:rect l="l" t="t" r="r" b="b"/>
              <a:pathLst>
                <a:path w="220344" h="300990">
                  <a:moveTo>
                    <a:pt x="106610" y="0"/>
                  </a:moveTo>
                  <a:lnTo>
                    <a:pt x="97272" y="0"/>
                  </a:lnTo>
                  <a:lnTo>
                    <a:pt x="94262" y="1205"/>
                  </a:lnTo>
                  <a:lnTo>
                    <a:pt x="80709" y="26748"/>
                  </a:lnTo>
                  <a:lnTo>
                    <a:pt x="79805" y="30666"/>
                  </a:lnTo>
                  <a:lnTo>
                    <a:pt x="66856" y="66419"/>
                  </a:lnTo>
                  <a:lnTo>
                    <a:pt x="63242" y="70251"/>
                  </a:lnTo>
                  <a:lnTo>
                    <a:pt x="58725" y="75435"/>
                  </a:lnTo>
                  <a:lnTo>
                    <a:pt x="53304" y="81971"/>
                  </a:lnTo>
                  <a:lnTo>
                    <a:pt x="46980" y="89860"/>
                  </a:lnTo>
                  <a:lnTo>
                    <a:pt x="42180" y="96063"/>
                  </a:lnTo>
                  <a:lnTo>
                    <a:pt x="37267" y="102068"/>
                  </a:lnTo>
                  <a:lnTo>
                    <a:pt x="32242" y="107905"/>
                  </a:lnTo>
                  <a:lnTo>
                    <a:pt x="27104" y="113600"/>
                  </a:lnTo>
                  <a:lnTo>
                    <a:pt x="20177" y="121115"/>
                  </a:lnTo>
                  <a:lnTo>
                    <a:pt x="15358" y="125021"/>
                  </a:lnTo>
                  <a:lnTo>
                    <a:pt x="12045" y="125021"/>
                  </a:lnTo>
                  <a:lnTo>
                    <a:pt x="8733" y="125322"/>
                  </a:lnTo>
                  <a:lnTo>
                    <a:pt x="6022" y="126525"/>
                  </a:lnTo>
                  <a:lnTo>
                    <a:pt x="1205" y="131332"/>
                  </a:lnTo>
                  <a:lnTo>
                    <a:pt x="0" y="134339"/>
                  </a:lnTo>
                  <a:lnTo>
                    <a:pt x="0" y="266269"/>
                  </a:lnTo>
                  <a:lnTo>
                    <a:pt x="1205" y="269276"/>
                  </a:lnTo>
                  <a:lnTo>
                    <a:pt x="6022" y="274083"/>
                  </a:lnTo>
                  <a:lnTo>
                    <a:pt x="9035" y="275286"/>
                  </a:lnTo>
                  <a:lnTo>
                    <a:pt x="12347" y="275585"/>
                  </a:lnTo>
                  <a:lnTo>
                    <a:pt x="16856" y="276144"/>
                  </a:lnTo>
                  <a:lnTo>
                    <a:pt x="23566" y="277802"/>
                  </a:lnTo>
                  <a:lnTo>
                    <a:pt x="32421" y="280530"/>
                  </a:lnTo>
                  <a:lnTo>
                    <a:pt x="43366" y="284301"/>
                  </a:lnTo>
                  <a:lnTo>
                    <a:pt x="61437" y="290312"/>
                  </a:lnTo>
                  <a:lnTo>
                    <a:pt x="105668" y="300116"/>
                  </a:lnTo>
                  <a:lnTo>
                    <a:pt x="119257" y="300830"/>
                  </a:lnTo>
                  <a:lnTo>
                    <a:pt x="144555" y="300830"/>
                  </a:lnTo>
                  <a:lnTo>
                    <a:pt x="183098" y="285503"/>
                  </a:lnTo>
                  <a:lnTo>
                    <a:pt x="192800" y="260527"/>
                  </a:lnTo>
                  <a:lnTo>
                    <a:pt x="192738" y="250042"/>
                  </a:lnTo>
                  <a:lnTo>
                    <a:pt x="197872" y="245232"/>
                  </a:lnTo>
                  <a:lnTo>
                    <a:pt x="201472" y="239222"/>
                  </a:lnTo>
                  <a:lnTo>
                    <a:pt x="203284" y="231709"/>
                  </a:lnTo>
                  <a:lnTo>
                    <a:pt x="205398" y="223594"/>
                  </a:lnTo>
                  <a:lnTo>
                    <a:pt x="205398" y="216082"/>
                  </a:lnTo>
                  <a:lnTo>
                    <a:pt x="203284" y="208869"/>
                  </a:lnTo>
                  <a:lnTo>
                    <a:pt x="207181" y="202660"/>
                  </a:lnTo>
                  <a:lnTo>
                    <a:pt x="209869" y="196171"/>
                  </a:lnTo>
                  <a:lnTo>
                    <a:pt x="211371" y="189344"/>
                  </a:lnTo>
                  <a:lnTo>
                    <a:pt x="211715" y="182122"/>
                  </a:lnTo>
                  <a:lnTo>
                    <a:pt x="212017" y="177915"/>
                  </a:lnTo>
                  <a:lnTo>
                    <a:pt x="211111" y="172804"/>
                  </a:lnTo>
                  <a:lnTo>
                    <a:pt x="208997" y="167095"/>
                  </a:lnTo>
                  <a:lnTo>
                    <a:pt x="213739" y="160681"/>
                  </a:lnTo>
                  <a:lnTo>
                    <a:pt x="217130" y="153647"/>
                  </a:lnTo>
                  <a:lnTo>
                    <a:pt x="219166" y="146049"/>
                  </a:lnTo>
                  <a:lnTo>
                    <a:pt x="219845" y="137943"/>
                  </a:lnTo>
                  <a:lnTo>
                    <a:pt x="219161" y="130557"/>
                  </a:lnTo>
                  <a:lnTo>
                    <a:pt x="189597" y="101060"/>
                  </a:lnTo>
                  <a:lnTo>
                    <a:pt x="182192" y="100379"/>
                  </a:lnTo>
                  <a:lnTo>
                    <a:pt x="127691" y="100379"/>
                  </a:lnTo>
                  <a:lnTo>
                    <a:pt x="128293" y="98576"/>
                  </a:lnTo>
                  <a:lnTo>
                    <a:pt x="128595" y="97071"/>
                  </a:lnTo>
                  <a:lnTo>
                    <a:pt x="129197" y="95569"/>
                  </a:lnTo>
                  <a:lnTo>
                    <a:pt x="129798" y="94366"/>
                  </a:lnTo>
                  <a:lnTo>
                    <a:pt x="130402" y="92864"/>
                  </a:lnTo>
                  <a:lnTo>
                    <a:pt x="132207" y="89860"/>
                  </a:lnTo>
                  <a:lnTo>
                    <a:pt x="132811" y="88657"/>
                  </a:lnTo>
                  <a:lnTo>
                    <a:pt x="133110" y="87756"/>
                  </a:lnTo>
                  <a:lnTo>
                    <a:pt x="135521" y="83247"/>
                  </a:lnTo>
                  <a:lnTo>
                    <a:pt x="143953" y="55298"/>
                  </a:lnTo>
                  <a:lnTo>
                    <a:pt x="143953" y="40562"/>
                  </a:lnTo>
                  <a:lnTo>
                    <a:pt x="135821" y="15320"/>
                  </a:lnTo>
                  <a:lnTo>
                    <a:pt x="133714" y="12030"/>
                  </a:lnTo>
                  <a:lnTo>
                    <a:pt x="131004" y="9318"/>
                  </a:lnTo>
                  <a:lnTo>
                    <a:pt x="127991" y="7509"/>
                  </a:lnTo>
                  <a:lnTo>
                    <a:pt x="124981" y="5399"/>
                  </a:lnTo>
                  <a:lnTo>
                    <a:pt x="121064" y="3918"/>
                  </a:lnTo>
                  <a:lnTo>
                    <a:pt x="116247" y="2411"/>
                  </a:lnTo>
                  <a:lnTo>
                    <a:pt x="111729" y="602"/>
                  </a:lnTo>
                  <a:lnTo>
                    <a:pt x="106610" y="0"/>
                  </a:lnTo>
                  <a:close/>
                </a:path>
              </a:pathLst>
            </a:custGeom>
            <a:solidFill>
              <a:srgbClr val="05E8A1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752" y="569088"/>
              <a:ext cx="81313" cy="1502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0488" y="397154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8"/>
                  </a:lnTo>
                  <a:lnTo>
                    <a:pt x="192617" y="30949"/>
                  </a:lnTo>
                  <a:lnTo>
                    <a:pt x="151680" y="53647"/>
                  </a:lnTo>
                  <a:lnTo>
                    <a:pt x="114530" y="81677"/>
                  </a:lnTo>
                  <a:lnTo>
                    <a:pt x="81681" y="114524"/>
                  </a:lnTo>
                  <a:lnTo>
                    <a:pt x="53650" y="151674"/>
                  </a:lnTo>
                  <a:lnTo>
                    <a:pt x="30951" y="192611"/>
                  </a:lnTo>
                  <a:lnTo>
                    <a:pt x="14099" y="236820"/>
                  </a:lnTo>
                  <a:lnTo>
                    <a:pt x="3610" y="283786"/>
                  </a:lnTo>
                  <a:lnTo>
                    <a:pt x="0" y="332993"/>
                  </a:lnTo>
                  <a:lnTo>
                    <a:pt x="3610" y="382201"/>
                  </a:lnTo>
                  <a:lnTo>
                    <a:pt x="14099" y="429167"/>
                  </a:lnTo>
                  <a:lnTo>
                    <a:pt x="30951" y="473376"/>
                  </a:lnTo>
                  <a:lnTo>
                    <a:pt x="53650" y="514313"/>
                  </a:lnTo>
                  <a:lnTo>
                    <a:pt x="81681" y="551463"/>
                  </a:lnTo>
                  <a:lnTo>
                    <a:pt x="114530" y="584310"/>
                  </a:lnTo>
                  <a:lnTo>
                    <a:pt x="151680" y="612340"/>
                  </a:lnTo>
                  <a:lnTo>
                    <a:pt x="192617" y="635038"/>
                  </a:lnTo>
                  <a:lnTo>
                    <a:pt x="236825" y="651889"/>
                  </a:lnTo>
                  <a:lnTo>
                    <a:pt x="283789" y="662377"/>
                  </a:lnTo>
                  <a:lnTo>
                    <a:pt x="332994" y="665987"/>
                  </a:lnTo>
                  <a:lnTo>
                    <a:pt x="382198" y="662377"/>
                  </a:lnTo>
                  <a:lnTo>
                    <a:pt x="429162" y="651889"/>
                  </a:lnTo>
                  <a:lnTo>
                    <a:pt x="473370" y="635038"/>
                  </a:lnTo>
                  <a:lnTo>
                    <a:pt x="514307" y="612340"/>
                  </a:lnTo>
                  <a:lnTo>
                    <a:pt x="551457" y="584310"/>
                  </a:lnTo>
                  <a:lnTo>
                    <a:pt x="584306" y="551463"/>
                  </a:lnTo>
                  <a:lnTo>
                    <a:pt x="612337" y="514313"/>
                  </a:lnTo>
                  <a:lnTo>
                    <a:pt x="635036" y="473376"/>
                  </a:lnTo>
                  <a:lnTo>
                    <a:pt x="651888" y="429167"/>
                  </a:lnTo>
                  <a:lnTo>
                    <a:pt x="662377" y="382201"/>
                  </a:lnTo>
                  <a:lnTo>
                    <a:pt x="665988" y="332993"/>
                  </a:lnTo>
                  <a:lnTo>
                    <a:pt x="662377" y="283786"/>
                  </a:lnTo>
                  <a:lnTo>
                    <a:pt x="651888" y="236820"/>
                  </a:lnTo>
                  <a:lnTo>
                    <a:pt x="635036" y="192611"/>
                  </a:lnTo>
                  <a:lnTo>
                    <a:pt x="612337" y="151674"/>
                  </a:lnTo>
                  <a:lnTo>
                    <a:pt x="584306" y="114524"/>
                  </a:lnTo>
                  <a:lnTo>
                    <a:pt x="551457" y="81677"/>
                  </a:lnTo>
                  <a:lnTo>
                    <a:pt x="514307" y="53647"/>
                  </a:lnTo>
                  <a:lnTo>
                    <a:pt x="473370" y="30949"/>
                  </a:lnTo>
                  <a:lnTo>
                    <a:pt x="429162" y="14098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724" y="2931759"/>
            <a:ext cx="2588838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197" dirty="0">
                <a:latin typeface="Tahoma"/>
                <a:cs typeface="Tahoma"/>
              </a:rPr>
              <a:t>PROBLEMS </a:t>
            </a:r>
            <a:r>
              <a:rPr sz="3536" spc="-1088" dirty="0">
                <a:latin typeface="Tahoma"/>
                <a:cs typeface="Tahoma"/>
              </a:rPr>
              <a:t> </a:t>
            </a:r>
            <a:r>
              <a:rPr sz="3536" spc="170" dirty="0">
                <a:latin typeface="Tahoma"/>
                <a:cs typeface="Tahoma"/>
              </a:rPr>
              <a:t>WITH</a:t>
            </a:r>
            <a:r>
              <a:rPr sz="3536" spc="311" dirty="0">
                <a:latin typeface="Tahoma"/>
                <a:cs typeface="Tahoma"/>
              </a:rPr>
              <a:t> </a:t>
            </a:r>
            <a:r>
              <a:rPr sz="3536" spc="170" dirty="0">
                <a:latin typeface="Tahoma"/>
                <a:cs typeface="Tahoma"/>
              </a:rPr>
              <a:t>REST</a:t>
            </a:r>
            <a:endParaRPr sz="3536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604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629604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629604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629604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59643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59643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596434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6596434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901113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901113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90111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90111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7201496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7201496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7201496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7201496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19" name="object 19"/>
          <p:cNvGrpSpPr/>
          <p:nvPr/>
        </p:nvGrpSpPr>
        <p:grpSpPr>
          <a:xfrm>
            <a:off x="2693020" y="-1"/>
            <a:ext cx="3523168" cy="7020431"/>
            <a:chOff x="1979693" y="0"/>
            <a:chExt cx="2590800" cy="5162550"/>
          </a:xfrm>
        </p:grpSpPr>
        <p:sp>
          <p:nvSpPr>
            <p:cNvPr id="20" name="object 20"/>
            <p:cNvSpPr/>
            <p:nvPr/>
          </p:nvSpPr>
          <p:spPr>
            <a:xfrm>
              <a:off x="1989218" y="0"/>
              <a:ext cx="2571750" cy="5143500"/>
            </a:xfrm>
            <a:custGeom>
              <a:avLst/>
              <a:gdLst/>
              <a:ahLst/>
              <a:cxnLst/>
              <a:rect l="l" t="t" r="r" b="b"/>
              <a:pathLst>
                <a:path w="2571750" h="5143500">
                  <a:moveTo>
                    <a:pt x="43" y="0"/>
                  </a:moveTo>
                  <a:lnTo>
                    <a:pt x="2571732" y="2571750"/>
                  </a:lnTo>
                  <a:lnTo>
                    <a:pt x="0" y="51434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65524" y="2204516"/>
              <a:ext cx="473709" cy="697230"/>
            </a:xfrm>
            <a:custGeom>
              <a:avLst/>
              <a:gdLst/>
              <a:ahLst/>
              <a:cxnLst/>
              <a:rect l="l" t="t" r="r" b="b"/>
              <a:pathLst>
                <a:path w="473710" h="697230">
                  <a:moveTo>
                    <a:pt x="31470" y="672642"/>
                  </a:moveTo>
                  <a:lnTo>
                    <a:pt x="24434" y="665568"/>
                  </a:lnTo>
                  <a:lnTo>
                    <a:pt x="15735" y="665568"/>
                  </a:lnTo>
                  <a:lnTo>
                    <a:pt x="7035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35" y="697166"/>
                  </a:lnTo>
                  <a:lnTo>
                    <a:pt x="24434" y="697166"/>
                  </a:lnTo>
                  <a:lnTo>
                    <a:pt x="31470" y="690092"/>
                  </a:lnTo>
                  <a:lnTo>
                    <a:pt x="31470" y="672642"/>
                  </a:lnTo>
                  <a:close/>
                </a:path>
                <a:path w="473710" h="697230">
                  <a:moveTo>
                    <a:pt x="31470" y="450430"/>
                  </a:moveTo>
                  <a:lnTo>
                    <a:pt x="24434" y="443369"/>
                  </a:lnTo>
                  <a:lnTo>
                    <a:pt x="15735" y="443369"/>
                  </a:lnTo>
                  <a:lnTo>
                    <a:pt x="7035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35" y="474954"/>
                  </a:lnTo>
                  <a:lnTo>
                    <a:pt x="24434" y="474954"/>
                  </a:lnTo>
                  <a:lnTo>
                    <a:pt x="31470" y="467880"/>
                  </a:lnTo>
                  <a:lnTo>
                    <a:pt x="31470" y="450430"/>
                  </a:lnTo>
                  <a:close/>
                </a:path>
                <a:path w="473710" h="697230">
                  <a:moveTo>
                    <a:pt x="31470" y="229285"/>
                  </a:moveTo>
                  <a:lnTo>
                    <a:pt x="24434" y="222211"/>
                  </a:lnTo>
                  <a:lnTo>
                    <a:pt x="15735" y="222211"/>
                  </a:lnTo>
                  <a:lnTo>
                    <a:pt x="7035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35" y="253796"/>
                  </a:lnTo>
                  <a:lnTo>
                    <a:pt x="24434" y="253796"/>
                  </a:lnTo>
                  <a:lnTo>
                    <a:pt x="31470" y="246735"/>
                  </a:lnTo>
                  <a:lnTo>
                    <a:pt x="31470" y="229285"/>
                  </a:lnTo>
                  <a:close/>
                </a:path>
                <a:path w="473710" h="697230">
                  <a:moveTo>
                    <a:pt x="31470" y="7073"/>
                  </a:moveTo>
                  <a:lnTo>
                    <a:pt x="24434" y="0"/>
                  </a:lnTo>
                  <a:lnTo>
                    <a:pt x="15735" y="0"/>
                  </a:lnTo>
                  <a:lnTo>
                    <a:pt x="7035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35" y="31597"/>
                  </a:lnTo>
                  <a:lnTo>
                    <a:pt x="24434" y="31597"/>
                  </a:lnTo>
                  <a:lnTo>
                    <a:pt x="31470" y="24523"/>
                  </a:lnTo>
                  <a:lnTo>
                    <a:pt x="31470" y="7073"/>
                  </a:lnTo>
                  <a:close/>
                </a:path>
                <a:path w="473710" h="697230">
                  <a:moveTo>
                    <a:pt x="252437" y="672642"/>
                  </a:moveTo>
                  <a:lnTo>
                    <a:pt x="245313" y="665568"/>
                  </a:lnTo>
                  <a:lnTo>
                    <a:pt x="236613" y="665568"/>
                  </a:lnTo>
                  <a:lnTo>
                    <a:pt x="227901" y="665568"/>
                  </a:lnTo>
                  <a:lnTo>
                    <a:pt x="220865" y="672642"/>
                  </a:lnTo>
                  <a:lnTo>
                    <a:pt x="220865" y="690092"/>
                  </a:lnTo>
                  <a:lnTo>
                    <a:pt x="227901" y="697166"/>
                  </a:lnTo>
                  <a:lnTo>
                    <a:pt x="245313" y="697166"/>
                  </a:lnTo>
                  <a:lnTo>
                    <a:pt x="252437" y="690092"/>
                  </a:lnTo>
                  <a:lnTo>
                    <a:pt x="252437" y="672642"/>
                  </a:lnTo>
                  <a:close/>
                </a:path>
                <a:path w="473710" h="697230">
                  <a:moveTo>
                    <a:pt x="252437" y="450430"/>
                  </a:moveTo>
                  <a:lnTo>
                    <a:pt x="245313" y="443369"/>
                  </a:lnTo>
                  <a:lnTo>
                    <a:pt x="236613" y="443369"/>
                  </a:lnTo>
                  <a:lnTo>
                    <a:pt x="227901" y="443369"/>
                  </a:lnTo>
                  <a:lnTo>
                    <a:pt x="220865" y="450430"/>
                  </a:lnTo>
                  <a:lnTo>
                    <a:pt x="220865" y="467880"/>
                  </a:lnTo>
                  <a:lnTo>
                    <a:pt x="227901" y="474954"/>
                  </a:lnTo>
                  <a:lnTo>
                    <a:pt x="245313" y="474954"/>
                  </a:lnTo>
                  <a:lnTo>
                    <a:pt x="252437" y="467880"/>
                  </a:lnTo>
                  <a:lnTo>
                    <a:pt x="252437" y="450430"/>
                  </a:lnTo>
                  <a:close/>
                </a:path>
                <a:path w="473710" h="697230">
                  <a:moveTo>
                    <a:pt x="252437" y="229285"/>
                  </a:moveTo>
                  <a:lnTo>
                    <a:pt x="245313" y="222211"/>
                  </a:lnTo>
                  <a:lnTo>
                    <a:pt x="236613" y="222211"/>
                  </a:lnTo>
                  <a:lnTo>
                    <a:pt x="227901" y="222211"/>
                  </a:lnTo>
                  <a:lnTo>
                    <a:pt x="220865" y="229285"/>
                  </a:lnTo>
                  <a:lnTo>
                    <a:pt x="220865" y="246735"/>
                  </a:lnTo>
                  <a:lnTo>
                    <a:pt x="227901" y="253796"/>
                  </a:lnTo>
                  <a:lnTo>
                    <a:pt x="245313" y="253796"/>
                  </a:lnTo>
                  <a:lnTo>
                    <a:pt x="252437" y="246735"/>
                  </a:lnTo>
                  <a:lnTo>
                    <a:pt x="252437" y="229285"/>
                  </a:lnTo>
                  <a:close/>
                </a:path>
                <a:path w="473710" h="697230">
                  <a:moveTo>
                    <a:pt x="252437" y="7073"/>
                  </a:moveTo>
                  <a:lnTo>
                    <a:pt x="245313" y="0"/>
                  </a:lnTo>
                  <a:lnTo>
                    <a:pt x="236613" y="0"/>
                  </a:lnTo>
                  <a:lnTo>
                    <a:pt x="227901" y="0"/>
                  </a:lnTo>
                  <a:lnTo>
                    <a:pt x="220865" y="7073"/>
                  </a:lnTo>
                  <a:lnTo>
                    <a:pt x="220865" y="24523"/>
                  </a:lnTo>
                  <a:lnTo>
                    <a:pt x="227901" y="31597"/>
                  </a:lnTo>
                  <a:lnTo>
                    <a:pt x="245313" y="31597"/>
                  </a:lnTo>
                  <a:lnTo>
                    <a:pt x="252437" y="24523"/>
                  </a:lnTo>
                  <a:lnTo>
                    <a:pt x="252437" y="7073"/>
                  </a:lnTo>
                  <a:close/>
                </a:path>
                <a:path w="473710" h="697230">
                  <a:moveTo>
                    <a:pt x="473303" y="672642"/>
                  </a:moveTo>
                  <a:lnTo>
                    <a:pt x="466280" y="665568"/>
                  </a:lnTo>
                  <a:lnTo>
                    <a:pt x="457479" y="665568"/>
                  </a:lnTo>
                  <a:lnTo>
                    <a:pt x="448779" y="665568"/>
                  </a:lnTo>
                  <a:lnTo>
                    <a:pt x="441744" y="672642"/>
                  </a:lnTo>
                  <a:lnTo>
                    <a:pt x="441744" y="690092"/>
                  </a:lnTo>
                  <a:lnTo>
                    <a:pt x="448779" y="697166"/>
                  </a:lnTo>
                  <a:lnTo>
                    <a:pt x="466280" y="697166"/>
                  </a:lnTo>
                  <a:lnTo>
                    <a:pt x="473303" y="690092"/>
                  </a:lnTo>
                  <a:lnTo>
                    <a:pt x="473303" y="672642"/>
                  </a:lnTo>
                  <a:close/>
                </a:path>
                <a:path w="473710" h="697230">
                  <a:moveTo>
                    <a:pt x="473303" y="450430"/>
                  </a:moveTo>
                  <a:lnTo>
                    <a:pt x="466280" y="443369"/>
                  </a:lnTo>
                  <a:lnTo>
                    <a:pt x="457479" y="443369"/>
                  </a:lnTo>
                  <a:lnTo>
                    <a:pt x="448779" y="443369"/>
                  </a:lnTo>
                  <a:lnTo>
                    <a:pt x="441744" y="450430"/>
                  </a:lnTo>
                  <a:lnTo>
                    <a:pt x="441744" y="467880"/>
                  </a:lnTo>
                  <a:lnTo>
                    <a:pt x="448779" y="474954"/>
                  </a:lnTo>
                  <a:lnTo>
                    <a:pt x="466280" y="474954"/>
                  </a:lnTo>
                  <a:lnTo>
                    <a:pt x="473303" y="467880"/>
                  </a:lnTo>
                  <a:lnTo>
                    <a:pt x="473303" y="450430"/>
                  </a:lnTo>
                  <a:close/>
                </a:path>
                <a:path w="473710" h="697230">
                  <a:moveTo>
                    <a:pt x="473303" y="229285"/>
                  </a:moveTo>
                  <a:lnTo>
                    <a:pt x="466280" y="222211"/>
                  </a:lnTo>
                  <a:lnTo>
                    <a:pt x="457479" y="222211"/>
                  </a:lnTo>
                  <a:lnTo>
                    <a:pt x="448779" y="222211"/>
                  </a:lnTo>
                  <a:lnTo>
                    <a:pt x="441744" y="229285"/>
                  </a:lnTo>
                  <a:lnTo>
                    <a:pt x="441744" y="246735"/>
                  </a:lnTo>
                  <a:lnTo>
                    <a:pt x="448779" y="253796"/>
                  </a:lnTo>
                  <a:lnTo>
                    <a:pt x="466280" y="253796"/>
                  </a:lnTo>
                  <a:lnTo>
                    <a:pt x="473303" y="246735"/>
                  </a:lnTo>
                  <a:lnTo>
                    <a:pt x="473303" y="229285"/>
                  </a:lnTo>
                  <a:close/>
                </a:path>
                <a:path w="473710" h="697230">
                  <a:moveTo>
                    <a:pt x="473303" y="7073"/>
                  </a:moveTo>
                  <a:lnTo>
                    <a:pt x="466280" y="0"/>
                  </a:lnTo>
                  <a:lnTo>
                    <a:pt x="457479" y="0"/>
                  </a:lnTo>
                  <a:lnTo>
                    <a:pt x="448779" y="0"/>
                  </a:lnTo>
                  <a:lnTo>
                    <a:pt x="441744" y="7073"/>
                  </a:lnTo>
                  <a:lnTo>
                    <a:pt x="441744" y="24523"/>
                  </a:lnTo>
                  <a:lnTo>
                    <a:pt x="448779" y="31597"/>
                  </a:lnTo>
                  <a:lnTo>
                    <a:pt x="466280" y="31597"/>
                  </a:lnTo>
                  <a:lnTo>
                    <a:pt x="473303" y="24523"/>
                  </a:lnTo>
                  <a:lnTo>
                    <a:pt x="473303" y="7073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2" name="object 22"/>
            <p:cNvSpPr/>
            <p:nvPr/>
          </p:nvSpPr>
          <p:spPr>
            <a:xfrm>
              <a:off x="2380488" y="397154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8"/>
                  </a:lnTo>
                  <a:lnTo>
                    <a:pt x="192617" y="30949"/>
                  </a:lnTo>
                  <a:lnTo>
                    <a:pt x="151680" y="53647"/>
                  </a:lnTo>
                  <a:lnTo>
                    <a:pt x="114530" y="81677"/>
                  </a:lnTo>
                  <a:lnTo>
                    <a:pt x="81681" y="114524"/>
                  </a:lnTo>
                  <a:lnTo>
                    <a:pt x="53650" y="151674"/>
                  </a:lnTo>
                  <a:lnTo>
                    <a:pt x="30951" y="192611"/>
                  </a:lnTo>
                  <a:lnTo>
                    <a:pt x="14099" y="236820"/>
                  </a:lnTo>
                  <a:lnTo>
                    <a:pt x="3610" y="283786"/>
                  </a:lnTo>
                  <a:lnTo>
                    <a:pt x="0" y="332993"/>
                  </a:lnTo>
                  <a:lnTo>
                    <a:pt x="3610" y="382201"/>
                  </a:lnTo>
                  <a:lnTo>
                    <a:pt x="14099" y="429167"/>
                  </a:lnTo>
                  <a:lnTo>
                    <a:pt x="30951" y="473376"/>
                  </a:lnTo>
                  <a:lnTo>
                    <a:pt x="53650" y="514313"/>
                  </a:lnTo>
                  <a:lnTo>
                    <a:pt x="81681" y="551463"/>
                  </a:lnTo>
                  <a:lnTo>
                    <a:pt x="114530" y="584310"/>
                  </a:lnTo>
                  <a:lnTo>
                    <a:pt x="151680" y="612340"/>
                  </a:lnTo>
                  <a:lnTo>
                    <a:pt x="192617" y="635038"/>
                  </a:lnTo>
                  <a:lnTo>
                    <a:pt x="236825" y="651889"/>
                  </a:lnTo>
                  <a:lnTo>
                    <a:pt x="283789" y="662377"/>
                  </a:lnTo>
                  <a:lnTo>
                    <a:pt x="332994" y="665987"/>
                  </a:lnTo>
                  <a:lnTo>
                    <a:pt x="382198" y="662377"/>
                  </a:lnTo>
                  <a:lnTo>
                    <a:pt x="429162" y="651889"/>
                  </a:lnTo>
                  <a:lnTo>
                    <a:pt x="473370" y="635038"/>
                  </a:lnTo>
                  <a:lnTo>
                    <a:pt x="514307" y="612340"/>
                  </a:lnTo>
                  <a:lnTo>
                    <a:pt x="551457" y="584310"/>
                  </a:lnTo>
                  <a:lnTo>
                    <a:pt x="584306" y="551463"/>
                  </a:lnTo>
                  <a:lnTo>
                    <a:pt x="612337" y="514313"/>
                  </a:lnTo>
                  <a:lnTo>
                    <a:pt x="635036" y="473376"/>
                  </a:lnTo>
                  <a:lnTo>
                    <a:pt x="651888" y="429167"/>
                  </a:lnTo>
                  <a:lnTo>
                    <a:pt x="662377" y="382201"/>
                  </a:lnTo>
                  <a:lnTo>
                    <a:pt x="665988" y="332993"/>
                  </a:lnTo>
                  <a:lnTo>
                    <a:pt x="662377" y="283786"/>
                  </a:lnTo>
                  <a:lnTo>
                    <a:pt x="651888" y="236820"/>
                  </a:lnTo>
                  <a:lnTo>
                    <a:pt x="635036" y="192611"/>
                  </a:lnTo>
                  <a:lnTo>
                    <a:pt x="612337" y="151674"/>
                  </a:lnTo>
                  <a:lnTo>
                    <a:pt x="584306" y="114524"/>
                  </a:lnTo>
                  <a:lnTo>
                    <a:pt x="551457" y="81677"/>
                  </a:lnTo>
                  <a:lnTo>
                    <a:pt x="514307" y="53647"/>
                  </a:lnTo>
                  <a:lnTo>
                    <a:pt x="473370" y="30949"/>
                  </a:lnTo>
                  <a:lnTo>
                    <a:pt x="429162" y="14098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12492" y="3922776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0" y="332994"/>
                  </a:moveTo>
                  <a:lnTo>
                    <a:pt x="3610" y="283786"/>
                  </a:lnTo>
                  <a:lnTo>
                    <a:pt x="14099" y="236820"/>
                  </a:lnTo>
                  <a:lnTo>
                    <a:pt x="30951" y="192611"/>
                  </a:lnTo>
                  <a:lnTo>
                    <a:pt x="53650" y="151674"/>
                  </a:lnTo>
                  <a:lnTo>
                    <a:pt x="81681" y="114524"/>
                  </a:lnTo>
                  <a:lnTo>
                    <a:pt x="114530" y="81677"/>
                  </a:lnTo>
                  <a:lnTo>
                    <a:pt x="151680" y="53647"/>
                  </a:lnTo>
                  <a:lnTo>
                    <a:pt x="192617" y="30949"/>
                  </a:lnTo>
                  <a:lnTo>
                    <a:pt x="236825" y="14098"/>
                  </a:lnTo>
                  <a:lnTo>
                    <a:pt x="283789" y="3610"/>
                  </a:lnTo>
                  <a:lnTo>
                    <a:pt x="332994" y="0"/>
                  </a:lnTo>
                  <a:lnTo>
                    <a:pt x="382198" y="3610"/>
                  </a:lnTo>
                  <a:lnTo>
                    <a:pt x="429162" y="14098"/>
                  </a:lnTo>
                  <a:lnTo>
                    <a:pt x="473370" y="30949"/>
                  </a:lnTo>
                  <a:lnTo>
                    <a:pt x="514307" y="53647"/>
                  </a:lnTo>
                  <a:lnTo>
                    <a:pt x="551457" y="81677"/>
                  </a:lnTo>
                  <a:lnTo>
                    <a:pt x="584306" y="114524"/>
                  </a:lnTo>
                  <a:lnTo>
                    <a:pt x="612337" y="151674"/>
                  </a:lnTo>
                  <a:lnTo>
                    <a:pt x="635036" y="192611"/>
                  </a:lnTo>
                  <a:lnTo>
                    <a:pt x="651888" y="236820"/>
                  </a:lnTo>
                  <a:lnTo>
                    <a:pt x="662377" y="283786"/>
                  </a:lnTo>
                  <a:lnTo>
                    <a:pt x="665988" y="332994"/>
                  </a:lnTo>
                  <a:lnTo>
                    <a:pt x="662377" y="382201"/>
                  </a:lnTo>
                  <a:lnTo>
                    <a:pt x="651888" y="429167"/>
                  </a:lnTo>
                  <a:lnTo>
                    <a:pt x="635036" y="473376"/>
                  </a:lnTo>
                  <a:lnTo>
                    <a:pt x="612337" y="514313"/>
                  </a:lnTo>
                  <a:lnTo>
                    <a:pt x="584306" y="551463"/>
                  </a:lnTo>
                  <a:lnTo>
                    <a:pt x="551457" y="584310"/>
                  </a:lnTo>
                  <a:lnTo>
                    <a:pt x="514307" y="612340"/>
                  </a:lnTo>
                  <a:lnTo>
                    <a:pt x="473370" y="635038"/>
                  </a:lnTo>
                  <a:lnTo>
                    <a:pt x="429162" y="651889"/>
                  </a:lnTo>
                  <a:lnTo>
                    <a:pt x="382198" y="662377"/>
                  </a:lnTo>
                  <a:lnTo>
                    <a:pt x="332994" y="665988"/>
                  </a:lnTo>
                  <a:lnTo>
                    <a:pt x="283789" y="662377"/>
                  </a:lnTo>
                  <a:lnTo>
                    <a:pt x="236825" y="651889"/>
                  </a:lnTo>
                  <a:lnTo>
                    <a:pt x="192617" y="635038"/>
                  </a:lnTo>
                  <a:lnTo>
                    <a:pt x="151680" y="612340"/>
                  </a:lnTo>
                  <a:lnTo>
                    <a:pt x="114530" y="584310"/>
                  </a:lnTo>
                  <a:lnTo>
                    <a:pt x="81681" y="551463"/>
                  </a:lnTo>
                  <a:lnTo>
                    <a:pt x="53650" y="514313"/>
                  </a:lnTo>
                  <a:lnTo>
                    <a:pt x="30951" y="473376"/>
                  </a:lnTo>
                  <a:lnTo>
                    <a:pt x="14099" y="429167"/>
                  </a:lnTo>
                  <a:lnTo>
                    <a:pt x="3610" y="382201"/>
                  </a:lnTo>
                  <a:lnTo>
                    <a:pt x="0" y="332994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87588" y="4123056"/>
              <a:ext cx="220345" cy="299720"/>
            </a:xfrm>
            <a:custGeom>
              <a:avLst/>
              <a:gdLst/>
              <a:ahLst/>
              <a:cxnLst/>
              <a:rect l="l" t="t" r="r" b="b"/>
              <a:pathLst>
                <a:path w="220344" h="299720">
                  <a:moveTo>
                    <a:pt x="113234" y="299308"/>
                  </a:moveTo>
                  <a:lnTo>
                    <a:pt x="122572" y="299308"/>
                  </a:lnTo>
                  <a:lnTo>
                    <a:pt x="125582" y="298108"/>
                  </a:lnTo>
                  <a:lnTo>
                    <a:pt x="139136" y="272694"/>
                  </a:lnTo>
                  <a:lnTo>
                    <a:pt x="140039" y="268796"/>
                  </a:lnTo>
                  <a:lnTo>
                    <a:pt x="152989" y="233224"/>
                  </a:lnTo>
                  <a:lnTo>
                    <a:pt x="156602" y="229412"/>
                  </a:lnTo>
                  <a:lnTo>
                    <a:pt x="161119" y="224254"/>
                  </a:lnTo>
                  <a:lnTo>
                    <a:pt x="166540" y="217751"/>
                  </a:lnTo>
                  <a:lnTo>
                    <a:pt x="172865" y="209902"/>
                  </a:lnTo>
                  <a:lnTo>
                    <a:pt x="177664" y="203730"/>
                  </a:lnTo>
                  <a:lnTo>
                    <a:pt x="182577" y="197755"/>
                  </a:lnTo>
                  <a:lnTo>
                    <a:pt x="187602" y="191948"/>
                  </a:lnTo>
                  <a:lnTo>
                    <a:pt x="192740" y="186282"/>
                  </a:lnTo>
                  <a:lnTo>
                    <a:pt x="199667" y="178805"/>
                  </a:lnTo>
                  <a:lnTo>
                    <a:pt x="204487" y="174919"/>
                  </a:lnTo>
                  <a:lnTo>
                    <a:pt x="207799" y="174919"/>
                  </a:lnTo>
                  <a:lnTo>
                    <a:pt x="211111" y="174619"/>
                  </a:lnTo>
                  <a:lnTo>
                    <a:pt x="213822" y="173422"/>
                  </a:lnTo>
                  <a:lnTo>
                    <a:pt x="218639" y="168640"/>
                  </a:lnTo>
                  <a:lnTo>
                    <a:pt x="219845" y="165648"/>
                  </a:lnTo>
                  <a:lnTo>
                    <a:pt x="219845" y="34385"/>
                  </a:lnTo>
                  <a:lnTo>
                    <a:pt x="218639" y="31394"/>
                  </a:lnTo>
                  <a:lnTo>
                    <a:pt x="213822" y="26611"/>
                  </a:lnTo>
                  <a:lnTo>
                    <a:pt x="210809" y="25414"/>
                  </a:lnTo>
                  <a:lnTo>
                    <a:pt x="207497" y="25117"/>
                  </a:lnTo>
                  <a:lnTo>
                    <a:pt x="202989" y="24561"/>
                  </a:lnTo>
                  <a:lnTo>
                    <a:pt x="196279" y="22911"/>
                  </a:lnTo>
                  <a:lnTo>
                    <a:pt x="187423" y="20197"/>
                  </a:lnTo>
                  <a:lnTo>
                    <a:pt x="176479" y="16445"/>
                  </a:lnTo>
                  <a:lnTo>
                    <a:pt x="158408" y="10465"/>
                  </a:lnTo>
                  <a:lnTo>
                    <a:pt x="114176" y="710"/>
                  </a:lnTo>
                  <a:lnTo>
                    <a:pt x="100587" y="0"/>
                  </a:lnTo>
                  <a:lnTo>
                    <a:pt x="75290" y="0"/>
                  </a:lnTo>
                  <a:lnTo>
                    <a:pt x="36746" y="15249"/>
                  </a:lnTo>
                  <a:lnTo>
                    <a:pt x="27045" y="40099"/>
                  </a:lnTo>
                  <a:lnTo>
                    <a:pt x="27106" y="50531"/>
                  </a:lnTo>
                  <a:lnTo>
                    <a:pt x="21972" y="55316"/>
                  </a:lnTo>
                  <a:lnTo>
                    <a:pt x="18373" y="61296"/>
                  </a:lnTo>
                  <a:lnTo>
                    <a:pt x="16561" y="68770"/>
                  </a:lnTo>
                  <a:lnTo>
                    <a:pt x="14446" y="76844"/>
                  </a:lnTo>
                  <a:lnTo>
                    <a:pt x="14446" y="84319"/>
                  </a:lnTo>
                  <a:lnTo>
                    <a:pt x="16561" y="91496"/>
                  </a:lnTo>
                  <a:lnTo>
                    <a:pt x="12663" y="97672"/>
                  </a:lnTo>
                  <a:lnTo>
                    <a:pt x="9976" y="104129"/>
                  </a:lnTo>
                  <a:lnTo>
                    <a:pt x="8473" y="110922"/>
                  </a:lnTo>
                  <a:lnTo>
                    <a:pt x="8129" y="118106"/>
                  </a:lnTo>
                  <a:lnTo>
                    <a:pt x="7827" y="122292"/>
                  </a:lnTo>
                  <a:lnTo>
                    <a:pt x="8733" y="127377"/>
                  </a:lnTo>
                  <a:lnTo>
                    <a:pt x="10847" y="133057"/>
                  </a:lnTo>
                  <a:lnTo>
                    <a:pt x="6105" y="139440"/>
                  </a:lnTo>
                  <a:lnTo>
                    <a:pt x="2715" y="146438"/>
                  </a:lnTo>
                  <a:lnTo>
                    <a:pt x="679" y="153998"/>
                  </a:lnTo>
                  <a:lnTo>
                    <a:pt x="0" y="162062"/>
                  </a:lnTo>
                  <a:lnTo>
                    <a:pt x="683" y="169411"/>
                  </a:lnTo>
                  <a:lnTo>
                    <a:pt x="30248" y="198759"/>
                  </a:lnTo>
                  <a:lnTo>
                    <a:pt x="37652" y="199436"/>
                  </a:lnTo>
                  <a:lnTo>
                    <a:pt x="92153" y="199436"/>
                  </a:lnTo>
                  <a:lnTo>
                    <a:pt x="91551" y="201230"/>
                  </a:lnTo>
                  <a:lnTo>
                    <a:pt x="91249" y="202727"/>
                  </a:lnTo>
                  <a:lnTo>
                    <a:pt x="90648" y="204222"/>
                  </a:lnTo>
                  <a:lnTo>
                    <a:pt x="90046" y="205419"/>
                  </a:lnTo>
                  <a:lnTo>
                    <a:pt x="89442" y="206913"/>
                  </a:lnTo>
                  <a:lnTo>
                    <a:pt x="87638" y="209902"/>
                  </a:lnTo>
                  <a:lnTo>
                    <a:pt x="87034" y="211099"/>
                  </a:lnTo>
                  <a:lnTo>
                    <a:pt x="86734" y="211996"/>
                  </a:lnTo>
                  <a:lnTo>
                    <a:pt x="84323" y="216481"/>
                  </a:lnTo>
                  <a:lnTo>
                    <a:pt x="75891" y="244289"/>
                  </a:lnTo>
                  <a:lnTo>
                    <a:pt x="75891" y="258950"/>
                  </a:lnTo>
                  <a:lnTo>
                    <a:pt x="84023" y="284064"/>
                  </a:lnTo>
                  <a:lnTo>
                    <a:pt x="86130" y="287338"/>
                  </a:lnTo>
                  <a:lnTo>
                    <a:pt x="88841" y="290037"/>
                  </a:lnTo>
                  <a:lnTo>
                    <a:pt x="91853" y="291836"/>
                  </a:lnTo>
                  <a:lnTo>
                    <a:pt x="94864" y="293935"/>
                  </a:lnTo>
                  <a:lnTo>
                    <a:pt x="98780" y="295409"/>
                  </a:lnTo>
                  <a:lnTo>
                    <a:pt x="103597" y="296909"/>
                  </a:lnTo>
                  <a:lnTo>
                    <a:pt x="108115" y="298708"/>
                  </a:lnTo>
                  <a:lnTo>
                    <a:pt x="113234" y="299308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0382" y="4148173"/>
              <a:ext cx="81313" cy="1495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80488" y="309372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3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3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47699" y="2982775"/>
            <a:ext cx="1897157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27" dirty="0">
                <a:latin typeface="Tahoma"/>
                <a:cs typeface="Tahoma"/>
              </a:rPr>
              <a:t>No</a:t>
            </a:r>
            <a:r>
              <a:rPr sz="2176" spc="88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single</a:t>
            </a:r>
            <a:r>
              <a:rPr sz="2176" spc="95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spec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47698" y="3640260"/>
            <a:ext cx="3853033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34" dirty="0">
                <a:latin typeface="Tahoma"/>
                <a:cs typeface="Tahoma"/>
              </a:rPr>
              <a:t>Big</a:t>
            </a:r>
            <a:r>
              <a:rPr sz="2176" spc="122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payloads</a:t>
            </a:r>
            <a:r>
              <a:rPr sz="2176" spc="155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and</a:t>
            </a:r>
            <a:r>
              <a:rPr sz="2176" spc="122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"chattiness"</a:t>
            </a:r>
            <a:endParaRPr sz="217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0" name="object 30"/>
          <p:cNvGrpSpPr/>
          <p:nvPr/>
        </p:nvGrpSpPr>
        <p:grpSpPr>
          <a:xfrm>
            <a:off x="550185" y="2035146"/>
            <a:ext cx="10468472" cy="4966113"/>
            <a:chOff x="403936" y="1496567"/>
            <a:chExt cx="7698105" cy="3651885"/>
          </a:xfrm>
        </p:grpSpPr>
        <p:sp>
          <p:nvSpPr>
            <p:cNvPr id="31" name="object 31"/>
            <p:cNvSpPr/>
            <p:nvPr/>
          </p:nvSpPr>
          <p:spPr>
            <a:xfrm>
              <a:off x="408508" y="1501139"/>
              <a:ext cx="7688580" cy="3642360"/>
            </a:xfrm>
            <a:custGeom>
              <a:avLst/>
              <a:gdLst/>
              <a:ahLst/>
              <a:cxnLst/>
              <a:rect l="l" t="t" r="r" b="b"/>
              <a:pathLst>
                <a:path w="7688580" h="3642360">
                  <a:moveTo>
                    <a:pt x="7688376" y="3642358"/>
                  </a:moveTo>
                  <a:lnTo>
                    <a:pt x="7688376" y="216281"/>
                  </a:lnTo>
                  <a:lnTo>
                    <a:pt x="7682871" y="171983"/>
                  </a:lnTo>
                  <a:lnTo>
                    <a:pt x="7667024" y="131052"/>
                  </a:lnTo>
                  <a:lnTo>
                    <a:pt x="7641844" y="94270"/>
                  </a:lnTo>
                  <a:lnTo>
                    <a:pt x="7608335" y="62420"/>
                  </a:lnTo>
                  <a:lnTo>
                    <a:pt x="7567503" y="36285"/>
                  </a:lnTo>
                  <a:lnTo>
                    <a:pt x="7520355" y="16648"/>
                  </a:lnTo>
                  <a:lnTo>
                    <a:pt x="7467897" y="4292"/>
                  </a:lnTo>
                  <a:lnTo>
                    <a:pt x="7411135" y="0"/>
                  </a:lnTo>
                  <a:lnTo>
                    <a:pt x="277253" y="0"/>
                  </a:lnTo>
                  <a:lnTo>
                    <a:pt x="220483" y="4292"/>
                  </a:lnTo>
                  <a:lnTo>
                    <a:pt x="168021" y="16648"/>
                  </a:lnTo>
                  <a:lnTo>
                    <a:pt x="120870" y="36285"/>
                  </a:lnTo>
                  <a:lnTo>
                    <a:pt x="80038" y="62420"/>
                  </a:lnTo>
                  <a:lnTo>
                    <a:pt x="46529" y="94270"/>
                  </a:lnTo>
                  <a:lnTo>
                    <a:pt x="21350" y="131052"/>
                  </a:lnTo>
                  <a:lnTo>
                    <a:pt x="5505" y="17198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79" y="1705355"/>
              <a:ext cx="7373111" cy="34381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01039" y="1805939"/>
              <a:ext cx="7103745" cy="3337560"/>
            </a:xfrm>
            <a:custGeom>
              <a:avLst/>
              <a:gdLst/>
              <a:ahLst/>
              <a:cxnLst/>
              <a:rect l="l" t="t" r="r" b="b"/>
              <a:pathLst>
                <a:path w="7103745" h="3337560">
                  <a:moveTo>
                    <a:pt x="7043928" y="0"/>
                  </a:moveTo>
                  <a:lnTo>
                    <a:pt x="59410" y="0"/>
                  </a:lnTo>
                  <a:lnTo>
                    <a:pt x="35275" y="3081"/>
                  </a:lnTo>
                  <a:lnTo>
                    <a:pt x="16503" y="11795"/>
                  </a:lnTo>
                  <a:lnTo>
                    <a:pt x="4332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103363" y="3337558"/>
                  </a:lnTo>
                  <a:lnTo>
                    <a:pt x="7103363" y="42925"/>
                  </a:lnTo>
                  <a:lnTo>
                    <a:pt x="7099024" y="25342"/>
                  </a:lnTo>
                  <a:lnTo>
                    <a:pt x="7086838" y="11795"/>
                  </a:lnTo>
                  <a:lnTo>
                    <a:pt x="7068056" y="3081"/>
                  </a:lnTo>
                  <a:lnTo>
                    <a:pt x="7043928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01724" y="483502"/>
            <a:ext cx="5520492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70" dirty="0"/>
              <a:t>REST</a:t>
            </a:r>
            <a:r>
              <a:rPr sz="3536" spc="401" dirty="0"/>
              <a:t> </a:t>
            </a:r>
            <a:r>
              <a:rPr sz="3536" spc="150" dirty="0"/>
              <a:t>API</a:t>
            </a:r>
            <a:r>
              <a:rPr sz="3536" spc="415" dirty="0"/>
              <a:t> </a:t>
            </a:r>
            <a:r>
              <a:rPr sz="3536" spc="170" dirty="0"/>
              <a:t>"CHATTINESS"</a:t>
            </a:r>
            <a:endParaRPr sz="3536"/>
          </a:p>
        </p:txBody>
      </p:sp>
      <p:sp>
        <p:nvSpPr>
          <p:cNvPr id="35" name="object 35"/>
          <p:cNvSpPr txBox="1"/>
          <p:nvPr/>
        </p:nvSpPr>
        <p:spPr>
          <a:xfrm>
            <a:off x="1238272" y="2686069"/>
            <a:ext cx="8179277" cy="2360414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 marR="1442969">
              <a:spcBef>
                <a:spcPts val="129"/>
              </a:spcBef>
            </a:pPr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116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https://api.example.io/conversations </a:t>
            </a:r>
            <a:r>
              <a:rPr sz="2176" spc="61" dirty="0">
                <a:latin typeface="Consolas"/>
                <a:cs typeface="Consolas"/>
              </a:rPr>
              <a:t> </a:t>
            </a:r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177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https://api.example.io/conversations/1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197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https://api.example.io/conversations/1/messages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170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https://api.example.io/users/214</a:t>
            </a:r>
            <a:endParaRPr sz="2176">
              <a:latin typeface="Consolas"/>
              <a:cs typeface="Consolas"/>
            </a:endParaRPr>
          </a:p>
          <a:p>
            <a:pPr marL="17271"/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155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https://api.example.io/conversations/2</a:t>
            </a:r>
            <a:endParaRPr sz="2176">
              <a:latin typeface="Consolas"/>
              <a:cs typeface="Consolas"/>
            </a:endParaRPr>
          </a:p>
          <a:p>
            <a:pPr marL="17271" marR="6908"/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204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https://api.example.io/conversations/2/messages </a:t>
            </a:r>
            <a:r>
              <a:rPr sz="2176" spc="-1176" dirty="0">
                <a:latin typeface="Consolas"/>
                <a:cs typeface="Consolas"/>
              </a:rPr>
              <a:t> </a:t>
            </a:r>
            <a:r>
              <a:rPr sz="2176" spc="34" dirty="0">
                <a:latin typeface="Consolas"/>
                <a:cs typeface="Consolas"/>
              </a:rPr>
              <a:t>GET</a:t>
            </a:r>
            <a:r>
              <a:rPr sz="2176" spc="122" dirty="0">
                <a:latin typeface="Consolas"/>
                <a:cs typeface="Consolas"/>
              </a:rPr>
              <a:t> </a:t>
            </a:r>
            <a:r>
              <a:rPr sz="2176" spc="54" dirty="0">
                <a:latin typeface="Consolas"/>
                <a:cs typeface="Consolas"/>
              </a:rPr>
              <a:t>https://api.example.io/users/3009</a:t>
            </a:r>
            <a:endParaRPr sz="217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137" y="1804941"/>
            <a:ext cx="1692502" cy="3354781"/>
            <a:chOff x="-11044" y="1327283"/>
            <a:chExt cx="1244600" cy="2466975"/>
          </a:xfrm>
        </p:grpSpPr>
        <p:sp>
          <p:nvSpPr>
            <p:cNvPr id="3" name="object 3"/>
            <p:cNvSpPr/>
            <p:nvPr/>
          </p:nvSpPr>
          <p:spPr>
            <a:xfrm>
              <a:off x="0" y="1327283"/>
              <a:ext cx="1233805" cy="2466975"/>
            </a:xfrm>
            <a:custGeom>
              <a:avLst/>
              <a:gdLst/>
              <a:ahLst/>
              <a:cxnLst/>
              <a:rect l="l" t="t" r="r" b="b"/>
              <a:pathLst>
                <a:path w="1233805" h="2466975">
                  <a:moveTo>
                    <a:pt x="0" y="0"/>
                  </a:moveTo>
                  <a:lnTo>
                    <a:pt x="0" y="2466576"/>
                  </a:lnTo>
                  <a:lnTo>
                    <a:pt x="1233284" y="123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747794"/>
              <a:ext cx="786130" cy="157480"/>
            </a:xfrm>
            <a:custGeom>
              <a:avLst/>
              <a:gdLst/>
              <a:ahLst/>
              <a:cxnLst/>
              <a:rect l="l" t="t" r="r" b="b"/>
              <a:pathLst>
                <a:path w="786130" h="157480">
                  <a:moveTo>
                    <a:pt x="0" y="157273"/>
                  </a:moveTo>
                  <a:lnTo>
                    <a:pt x="785912" y="0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6253" y="1745373"/>
            <a:ext cx="10296577" cy="1767439"/>
          </a:xfrm>
          <a:prstGeom prst="rect">
            <a:avLst/>
          </a:prstGeom>
        </p:spPr>
        <p:txBody>
          <a:bodyPr vert="horz" wrap="square" lIns="0" tIns="349726" rIns="0" bIns="0" rtlCol="0" anchor="t">
            <a:spAutoFit/>
          </a:bodyPr>
          <a:lstStyle/>
          <a:p>
            <a:pPr marL="4318" marR="26770" algn="ctr">
              <a:spcBef>
                <a:spcPts val="2754"/>
              </a:spcBef>
            </a:pPr>
            <a:r>
              <a:rPr spc="170" dirty="0"/>
              <a:t>GraphQL</a:t>
            </a:r>
          </a:p>
          <a:p>
            <a:pPr marL="4318" algn="ctr">
              <a:spcBef>
                <a:spcPts val="1435"/>
              </a:spcBef>
            </a:pPr>
            <a:r>
              <a:rPr sz="3536" spc="-14" dirty="0"/>
              <a:t>Graph</a:t>
            </a:r>
            <a:r>
              <a:rPr sz="3536" spc="-61" dirty="0"/>
              <a:t> </a:t>
            </a:r>
            <a:r>
              <a:rPr sz="3536" dirty="0"/>
              <a:t>query</a:t>
            </a:r>
            <a:r>
              <a:rPr sz="3536" spc="-48" dirty="0"/>
              <a:t> </a:t>
            </a:r>
            <a:r>
              <a:rPr sz="3536" dirty="0"/>
              <a:t>language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0676600" y="1738269"/>
            <a:ext cx="1774537" cy="3517987"/>
            <a:chOff x="7850505" y="1278255"/>
            <a:chExt cx="1304925" cy="2586990"/>
          </a:xfrm>
        </p:grpSpPr>
        <p:sp>
          <p:nvSpPr>
            <p:cNvPr id="7" name="object 7"/>
            <p:cNvSpPr/>
            <p:nvPr/>
          </p:nvSpPr>
          <p:spPr>
            <a:xfrm>
              <a:off x="7850505" y="1278255"/>
              <a:ext cx="1293495" cy="2586990"/>
            </a:xfrm>
            <a:custGeom>
              <a:avLst/>
              <a:gdLst/>
              <a:ahLst/>
              <a:cxnLst/>
              <a:rect l="l" t="t" r="r" b="b"/>
              <a:pathLst>
                <a:path w="1293495" h="2586990">
                  <a:moveTo>
                    <a:pt x="1293495" y="0"/>
                  </a:moveTo>
                  <a:lnTo>
                    <a:pt x="0" y="1293495"/>
                  </a:lnTo>
                  <a:lnTo>
                    <a:pt x="1293495" y="2586988"/>
                  </a:lnTo>
                  <a:lnTo>
                    <a:pt x="1293495" y="0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8" name="object 8"/>
            <p:cNvSpPr/>
            <p:nvPr/>
          </p:nvSpPr>
          <p:spPr>
            <a:xfrm>
              <a:off x="8297877" y="3215206"/>
              <a:ext cx="846455" cy="169545"/>
            </a:xfrm>
            <a:custGeom>
              <a:avLst/>
              <a:gdLst/>
              <a:ahLst/>
              <a:cxnLst/>
              <a:rect l="l" t="t" r="r" b="b"/>
              <a:pathLst>
                <a:path w="846454" h="169545">
                  <a:moveTo>
                    <a:pt x="846122" y="0"/>
                  </a:moveTo>
                  <a:lnTo>
                    <a:pt x="0" y="169322"/>
                  </a:lnTo>
                </a:path>
              </a:pathLst>
            </a:custGeom>
            <a:ln w="256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790" y="3477228"/>
            <a:ext cx="4542124" cy="2314035"/>
          </a:xfrm>
          <a:prstGeom prst="rect">
            <a:avLst/>
          </a:prstGeom>
        </p:spPr>
        <p:txBody>
          <a:bodyPr vert="horz" wrap="square" lIns="0" tIns="92397" rIns="0" bIns="0" rtlCol="0">
            <a:spAutoFit/>
          </a:bodyPr>
          <a:lstStyle/>
          <a:p>
            <a:pPr marL="151119" marR="166663" indent="-8635">
              <a:lnSpc>
                <a:spcPts val="4705"/>
              </a:lnSpc>
              <a:spcBef>
                <a:spcPts val="728"/>
              </a:spcBef>
            </a:pPr>
            <a:r>
              <a:rPr sz="4352" spc="163" dirty="0">
                <a:latin typeface="Tahoma"/>
                <a:cs typeface="Tahoma"/>
              </a:rPr>
              <a:t>"Ask</a:t>
            </a:r>
            <a:r>
              <a:rPr sz="4352" spc="415" dirty="0">
                <a:latin typeface="Tahoma"/>
                <a:cs typeface="Tahoma"/>
              </a:rPr>
              <a:t> </a:t>
            </a:r>
            <a:r>
              <a:rPr sz="4352" spc="136" dirty="0">
                <a:latin typeface="Tahoma"/>
                <a:cs typeface="Tahoma"/>
              </a:rPr>
              <a:t>for</a:t>
            </a:r>
            <a:r>
              <a:rPr sz="4352" spc="394" dirty="0">
                <a:latin typeface="Tahoma"/>
                <a:cs typeface="Tahoma"/>
              </a:rPr>
              <a:t> </a:t>
            </a:r>
            <a:r>
              <a:rPr sz="4352" spc="190" dirty="0">
                <a:latin typeface="Tahoma"/>
                <a:cs typeface="Tahoma"/>
              </a:rPr>
              <a:t>exactly </a:t>
            </a:r>
            <a:r>
              <a:rPr sz="4352" spc="-1340" dirty="0">
                <a:latin typeface="Tahoma"/>
                <a:cs typeface="Tahoma"/>
              </a:rPr>
              <a:t> </a:t>
            </a:r>
            <a:r>
              <a:rPr sz="4352" spc="163" dirty="0">
                <a:latin typeface="Tahoma"/>
                <a:cs typeface="Tahoma"/>
              </a:rPr>
              <a:t>what</a:t>
            </a:r>
            <a:r>
              <a:rPr sz="4352" spc="394" dirty="0">
                <a:latin typeface="Tahoma"/>
                <a:cs typeface="Tahoma"/>
              </a:rPr>
              <a:t> </a:t>
            </a:r>
            <a:r>
              <a:rPr sz="4352" spc="136" dirty="0">
                <a:latin typeface="Tahoma"/>
                <a:cs typeface="Tahoma"/>
              </a:rPr>
              <a:t>you</a:t>
            </a:r>
            <a:r>
              <a:rPr sz="4352" spc="408" dirty="0">
                <a:latin typeface="Tahoma"/>
                <a:cs typeface="Tahoma"/>
              </a:rPr>
              <a:t> </a:t>
            </a:r>
            <a:r>
              <a:rPr sz="4352" spc="170" dirty="0">
                <a:latin typeface="Tahoma"/>
                <a:cs typeface="Tahoma"/>
              </a:rPr>
              <a:t>want"</a:t>
            </a:r>
            <a:endParaRPr sz="4352">
              <a:latin typeface="Tahoma"/>
              <a:cs typeface="Tahoma"/>
            </a:endParaRPr>
          </a:p>
          <a:p>
            <a:pPr marL="17271">
              <a:spcBef>
                <a:spcPts val="3998"/>
              </a:spcBef>
            </a:pPr>
            <a:r>
              <a:rPr sz="3264" spc="-7" dirty="0">
                <a:latin typeface="Tahoma"/>
                <a:cs typeface="Tahoma"/>
              </a:rPr>
              <a:t>Fundamental</a:t>
            </a:r>
            <a:r>
              <a:rPr sz="3264" spc="-61" dirty="0">
                <a:latin typeface="Tahoma"/>
                <a:cs typeface="Tahoma"/>
              </a:rPr>
              <a:t> </a:t>
            </a:r>
            <a:r>
              <a:rPr sz="3264" dirty="0">
                <a:latin typeface="Tahoma"/>
                <a:cs typeface="Tahoma"/>
              </a:rPr>
              <a:t>unit:</a:t>
            </a:r>
            <a:r>
              <a:rPr sz="3264" spc="-41" dirty="0">
                <a:latin typeface="Tahoma"/>
                <a:cs typeface="Tahoma"/>
              </a:rPr>
              <a:t> </a:t>
            </a:r>
            <a:r>
              <a:rPr sz="3264" spc="-7" dirty="0">
                <a:latin typeface="Tahoma"/>
                <a:cs typeface="Tahoma"/>
              </a:rPr>
              <a:t>query</a:t>
            </a:r>
            <a:endParaRPr sz="3264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13115" y="468374"/>
            <a:ext cx="2727863" cy="2727863"/>
            <a:chOff x="3538728" y="344424"/>
            <a:chExt cx="2005964" cy="2005964"/>
          </a:xfrm>
        </p:grpSpPr>
        <p:sp>
          <p:nvSpPr>
            <p:cNvPr id="4" name="object 4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10"/>
                  </a:lnTo>
                  <a:lnTo>
                    <a:pt x="0" y="453624"/>
                  </a:lnTo>
                  <a:lnTo>
                    <a:pt x="3209" y="512183"/>
                  </a:lnTo>
                  <a:lnTo>
                    <a:pt x="11987" y="563086"/>
                  </a:lnTo>
                  <a:lnTo>
                    <a:pt x="25053" y="607579"/>
                  </a:lnTo>
                  <a:lnTo>
                    <a:pt x="41126" y="646907"/>
                  </a:lnTo>
                  <a:lnTo>
                    <a:pt x="58919" y="682316"/>
                  </a:lnTo>
                  <a:lnTo>
                    <a:pt x="77149" y="715051"/>
                  </a:lnTo>
                  <a:lnTo>
                    <a:pt x="99188" y="754903"/>
                  </a:lnTo>
                  <a:lnTo>
                    <a:pt x="118445" y="796457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498" y="930448"/>
                  </a:lnTo>
                  <a:lnTo>
                    <a:pt x="153181" y="943566"/>
                  </a:lnTo>
                  <a:lnTo>
                    <a:pt x="159243" y="955863"/>
                  </a:lnTo>
                  <a:lnTo>
                    <a:pt x="154305" y="967978"/>
                  </a:lnTo>
                  <a:lnTo>
                    <a:pt x="150696" y="980619"/>
                  </a:lnTo>
                  <a:lnTo>
                    <a:pt x="148465" y="993821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65494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733608" y="1192080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3819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753643" y="1081313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3638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753753" y="970544"/>
                  </a:lnTo>
                  <a:lnTo>
                    <a:pt x="753004" y="967941"/>
                  </a:lnTo>
                  <a:lnTo>
                    <a:pt x="748082" y="955951"/>
                  </a:lnTo>
                  <a:lnTo>
                    <a:pt x="754150" y="943542"/>
                  </a:lnTo>
                  <a:lnTo>
                    <a:pt x="757654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80" y="407309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  <a:lnTo>
                    <a:pt x="716247" y="84395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  <a:path w="907414" h="1350645">
                  <a:moveTo>
                    <a:pt x="733608" y="1192080"/>
                  </a:moveTo>
                  <a:lnTo>
                    <a:pt x="601367" y="1192080"/>
                  </a:ln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665494" y="1265925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3608" y="1192080"/>
                  </a:lnTo>
                  <a:close/>
                </a:path>
                <a:path w="907414" h="1350645">
                  <a:moveTo>
                    <a:pt x="753643" y="1081313"/>
                  </a:moveTo>
                  <a:lnTo>
                    <a:pt x="638293" y="1081313"/>
                  </a:ln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753819" y="1155157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3643" y="1081313"/>
                  </a:lnTo>
                  <a:close/>
                </a:path>
                <a:path w="907414" h="1350645">
                  <a:moveTo>
                    <a:pt x="753753" y="970544"/>
                  </a:moveTo>
                  <a:lnTo>
                    <a:pt x="638293" y="970544"/>
                  </a:ln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753638" y="1044390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4" y="980619"/>
                  </a:lnTo>
                  <a:lnTo>
                    <a:pt x="753753" y="970544"/>
                  </a:lnTo>
                  <a:close/>
                </a:path>
                <a:path w="907414" h="1350645">
                  <a:moveTo>
                    <a:pt x="716247" y="84395"/>
                  </a:moveTo>
                  <a:lnTo>
                    <a:pt x="453662" y="84395"/>
                  </a:ln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757654" y="933622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43" y="796435"/>
                  </a:lnTo>
                  <a:lnTo>
                    <a:pt x="808097" y="754868"/>
                  </a:lnTo>
                  <a:lnTo>
                    <a:pt x="830088" y="715051"/>
                  </a:lnTo>
                  <a:lnTo>
                    <a:pt x="848395" y="682286"/>
                  </a:lnTo>
                  <a:lnTo>
                    <a:pt x="866218" y="646868"/>
                  </a:lnTo>
                  <a:lnTo>
                    <a:pt x="882292" y="607546"/>
                  </a:lnTo>
                  <a:lnTo>
                    <a:pt x="895349" y="563066"/>
                  </a:lnTo>
                  <a:lnTo>
                    <a:pt x="904118" y="512177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8" y="103714"/>
                  </a:lnTo>
                  <a:lnTo>
                    <a:pt x="716247" y="84395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4087944" y="694972"/>
              <a:ext cx="907415" cy="1350645"/>
            </a:xfrm>
            <a:custGeom>
              <a:avLst/>
              <a:gdLst/>
              <a:ahLst/>
              <a:cxnLst/>
              <a:rect l="l" t="t" r="r" b="b"/>
              <a:pathLst>
                <a:path w="907414" h="1350645">
                  <a:moveTo>
                    <a:pt x="453662" y="84395"/>
                  </a:moveTo>
                  <a:lnTo>
                    <a:pt x="499976" y="87272"/>
                  </a:lnTo>
                  <a:lnTo>
                    <a:pt x="544574" y="95672"/>
                  </a:lnTo>
                  <a:lnTo>
                    <a:pt x="587111" y="109249"/>
                  </a:lnTo>
                  <a:lnTo>
                    <a:pt x="627240" y="127657"/>
                  </a:lnTo>
                  <a:lnTo>
                    <a:pt x="664616" y="150551"/>
                  </a:lnTo>
                  <a:lnTo>
                    <a:pt x="698891" y="177583"/>
                  </a:lnTo>
                  <a:lnTo>
                    <a:pt x="729720" y="208407"/>
                  </a:lnTo>
                  <a:lnTo>
                    <a:pt x="756756" y="242679"/>
                  </a:lnTo>
                  <a:lnTo>
                    <a:pt x="779652" y="280051"/>
                  </a:lnTo>
                  <a:lnTo>
                    <a:pt x="798064" y="320178"/>
                  </a:lnTo>
                  <a:lnTo>
                    <a:pt x="811644" y="362713"/>
                  </a:lnTo>
                  <a:lnTo>
                    <a:pt x="820045" y="407310"/>
                  </a:lnTo>
                  <a:lnTo>
                    <a:pt x="822923" y="453624"/>
                  </a:lnTo>
                  <a:lnTo>
                    <a:pt x="820088" y="504261"/>
                  </a:lnTo>
                  <a:lnTo>
                    <a:pt x="812241" y="547785"/>
                  </a:lnTo>
                  <a:lnTo>
                    <a:pt x="800371" y="585876"/>
                  </a:lnTo>
                  <a:lnTo>
                    <a:pt x="768514" y="652480"/>
                  </a:lnTo>
                  <a:lnTo>
                    <a:pt x="750505" y="684356"/>
                  </a:lnTo>
                  <a:lnTo>
                    <a:pt x="732425" y="717521"/>
                  </a:lnTo>
                  <a:lnTo>
                    <a:pt x="715264" y="753658"/>
                  </a:lnTo>
                  <a:lnTo>
                    <a:pt x="700010" y="794445"/>
                  </a:lnTo>
                  <a:lnTo>
                    <a:pt x="687651" y="841565"/>
                  </a:lnTo>
                  <a:lnTo>
                    <a:pt x="679175" y="896699"/>
                  </a:lnTo>
                  <a:lnTo>
                    <a:pt x="676280" y="911091"/>
                  </a:lnTo>
                  <a:lnTo>
                    <a:pt x="668378" y="922825"/>
                  </a:lnTo>
                  <a:lnTo>
                    <a:pt x="656642" y="930727"/>
                  </a:lnTo>
                  <a:lnTo>
                    <a:pt x="642249" y="933622"/>
                  </a:lnTo>
                  <a:lnTo>
                    <a:pt x="265076" y="933622"/>
                  </a:lnTo>
                  <a:lnTo>
                    <a:pt x="250682" y="930727"/>
                  </a:lnTo>
                  <a:lnTo>
                    <a:pt x="238947" y="922825"/>
                  </a:lnTo>
                  <a:lnTo>
                    <a:pt x="231045" y="911091"/>
                  </a:lnTo>
                  <a:lnTo>
                    <a:pt x="228150" y="896699"/>
                  </a:lnTo>
                  <a:lnTo>
                    <a:pt x="219608" y="841565"/>
                  </a:lnTo>
                  <a:lnTo>
                    <a:pt x="207267" y="794445"/>
                  </a:lnTo>
                  <a:lnTo>
                    <a:pt x="192027" y="753658"/>
                  </a:lnTo>
                  <a:lnTo>
                    <a:pt x="174877" y="717521"/>
                  </a:lnTo>
                  <a:lnTo>
                    <a:pt x="138802" y="652480"/>
                  </a:lnTo>
                  <a:lnTo>
                    <a:pt x="121855" y="620214"/>
                  </a:lnTo>
                  <a:lnTo>
                    <a:pt x="106952" y="585876"/>
                  </a:lnTo>
                  <a:lnTo>
                    <a:pt x="95083" y="547785"/>
                  </a:lnTo>
                  <a:lnTo>
                    <a:pt x="87237" y="504261"/>
                  </a:lnTo>
                  <a:lnTo>
                    <a:pt x="84402" y="453624"/>
                  </a:lnTo>
                  <a:lnTo>
                    <a:pt x="87279" y="407310"/>
                  </a:lnTo>
                  <a:lnTo>
                    <a:pt x="95681" y="362713"/>
                  </a:lnTo>
                  <a:lnTo>
                    <a:pt x="109261" y="320178"/>
                  </a:lnTo>
                  <a:lnTo>
                    <a:pt x="127673" y="280051"/>
                  </a:lnTo>
                  <a:lnTo>
                    <a:pt x="150569" y="242679"/>
                  </a:lnTo>
                  <a:lnTo>
                    <a:pt x="177605" y="208407"/>
                  </a:lnTo>
                  <a:lnTo>
                    <a:pt x="208434" y="177583"/>
                  </a:lnTo>
                  <a:lnTo>
                    <a:pt x="242709" y="150551"/>
                  </a:lnTo>
                  <a:lnTo>
                    <a:pt x="280085" y="127657"/>
                  </a:lnTo>
                  <a:lnTo>
                    <a:pt x="320214" y="109249"/>
                  </a:lnTo>
                  <a:lnTo>
                    <a:pt x="362751" y="95672"/>
                  </a:lnTo>
                  <a:lnTo>
                    <a:pt x="407349" y="87272"/>
                  </a:lnTo>
                  <a:lnTo>
                    <a:pt x="453662" y="84395"/>
                  </a:lnTo>
                </a:path>
                <a:path w="907414" h="1350645">
                  <a:moveTo>
                    <a:pt x="638293" y="970544"/>
                  </a:moveTo>
                  <a:lnTo>
                    <a:pt x="652686" y="973439"/>
                  </a:lnTo>
                  <a:lnTo>
                    <a:pt x="664421" y="981341"/>
                  </a:lnTo>
                  <a:lnTo>
                    <a:pt x="672324" y="993075"/>
                  </a:lnTo>
                  <a:lnTo>
                    <a:pt x="675219" y="1007467"/>
                  </a:lnTo>
                  <a:lnTo>
                    <a:pt x="672324" y="1021859"/>
                  </a:lnTo>
                  <a:lnTo>
                    <a:pt x="664421" y="1033594"/>
                  </a:lnTo>
                  <a:lnTo>
                    <a:pt x="652686" y="1041495"/>
                  </a:lnTo>
                  <a:lnTo>
                    <a:pt x="638293" y="1044390"/>
                  </a:lnTo>
                  <a:lnTo>
                    <a:pt x="269032" y="1044390"/>
                  </a:lnTo>
                  <a:lnTo>
                    <a:pt x="254639" y="1041495"/>
                  </a:lnTo>
                  <a:lnTo>
                    <a:pt x="242904" y="1033594"/>
                  </a:lnTo>
                  <a:lnTo>
                    <a:pt x="235001" y="1021859"/>
                  </a:lnTo>
                  <a:lnTo>
                    <a:pt x="232106" y="1007467"/>
                  </a:lnTo>
                  <a:lnTo>
                    <a:pt x="235001" y="993075"/>
                  </a:lnTo>
                  <a:lnTo>
                    <a:pt x="242904" y="981341"/>
                  </a:lnTo>
                  <a:lnTo>
                    <a:pt x="254639" y="973439"/>
                  </a:lnTo>
                  <a:lnTo>
                    <a:pt x="269032" y="970544"/>
                  </a:lnTo>
                  <a:lnTo>
                    <a:pt x="638293" y="970544"/>
                  </a:lnTo>
                </a:path>
                <a:path w="907414" h="1350645">
                  <a:moveTo>
                    <a:pt x="638293" y="1081313"/>
                  </a:moveTo>
                  <a:lnTo>
                    <a:pt x="652686" y="1084208"/>
                  </a:lnTo>
                  <a:lnTo>
                    <a:pt x="664421" y="1092110"/>
                  </a:lnTo>
                  <a:lnTo>
                    <a:pt x="672324" y="1103844"/>
                  </a:lnTo>
                  <a:lnTo>
                    <a:pt x="675219" y="1118236"/>
                  </a:lnTo>
                  <a:lnTo>
                    <a:pt x="672324" y="1132627"/>
                  </a:lnTo>
                  <a:lnTo>
                    <a:pt x="664421" y="1144360"/>
                  </a:lnTo>
                  <a:lnTo>
                    <a:pt x="652686" y="1152262"/>
                  </a:lnTo>
                  <a:lnTo>
                    <a:pt x="638293" y="1155157"/>
                  </a:lnTo>
                  <a:lnTo>
                    <a:pt x="269032" y="1155157"/>
                  </a:lnTo>
                  <a:lnTo>
                    <a:pt x="254639" y="1152262"/>
                  </a:lnTo>
                  <a:lnTo>
                    <a:pt x="242904" y="1144360"/>
                  </a:lnTo>
                  <a:lnTo>
                    <a:pt x="235001" y="1132627"/>
                  </a:lnTo>
                  <a:lnTo>
                    <a:pt x="232106" y="1118236"/>
                  </a:lnTo>
                  <a:lnTo>
                    <a:pt x="235001" y="1103844"/>
                  </a:lnTo>
                  <a:lnTo>
                    <a:pt x="242904" y="1092110"/>
                  </a:lnTo>
                  <a:lnTo>
                    <a:pt x="254639" y="1084208"/>
                  </a:lnTo>
                  <a:lnTo>
                    <a:pt x="269032" y="1081313"/>
                  </a:lnTo>
                  <a:lnTo>
                    <a:pt x="638293" y="1081313"/>
                  </a:lnTo>
                </a:path>
                <a:path w="907414" h="1350645">
                  <a:moveTo>
                    <a:pt x="601367" y="1192080"/>
                  </a:moveTo>
                  <a:lnTo>
                    <a:pt x="595564" y="1220830"/>
                  </a:lnTo>
                  <a:lnTo>
                    <a:pt x="579739" y="1244302"/>
                  </a:lnTo>
                  <a:lnTo>
                    <a:pt x="556264" y="1260124"/>
                  </a:lnTo>
                  <a:lnTo>
                    <a:pt x="527515" y="1265925"/>
                  </a:lnTo>
                  <a:lnTo>
                    <a:pt x="379810" y="1265925"/>
                  </a:lnTo>
                  <a:lnTo>
                    <a:pt x="351061" y="1260124"/>
                  </a:lnTo>
                  <a:lnTo>
                    <a:pt x="327586" y="1244302"/>
                  </a:lnTo>
                  <a:lnTo>
                    <a:pt x="311761" y="1220830"/>
                  </a:lnTo>
                  <a:lnTo>
                    <a:pt x="305958" y="1192080"/>
                  </a:lnTo>
                  <a:lnTo>
                    <a:pt x="601367" y="1192080"/>
                  </a:lnTo>
                </a:path>
                <a:path w="907414" h="1350645">
                  <a:moveTo>
                    <a:pt x="453662" y="0"/>
                  </a:moveTo>
                  <a:lnTo>
                    <a:pt x="407344" y="2346"/>
                  </a:lnTo>
                  <a:lnTo>
                    <a:pt x="362348" y="9232"/>
                  </a:lnTo>
                  <a:lnTo>
                    <a:pt x="318905" y="20428"/>
                  </a:lnTo>
                  <a:lnTo>
                    <a:pt x="277245" y="35704"/>
                  </a:lnTo>
                  <a:lnTo>
                    <a:pt x="237597" y="54830"/>
                  </a:lnTo>
                  <a:lnTo>
                    <a:pt x="200191" y="77577"/>
                  </a:lnTo>
                  <a:lnTo>
                    <a:pt x="165256" y="103714"/>
                  </a:lnTo>
                  <a:lnTo>
                    <a:pt x="133024" y="133013"/>
                  </a:lnTo>
                  <a:lnTo>
                    <a:pt x="103723" y="165242"/>
                  </a:lnTo>
                  <a:lnTo>
                    <a:pt x="77583" y="200173"/>
                  </a:lnTo>
                  <a:lnTo>
                    <a:pt x="54835" y="237576"/>
                  </a:lnTo>
                  <a:lnTo>
                    <a:pt x="35707" y="277221"/>
                  </a:lnTo>
                  <a:lnTo>
                    <a:pt x="20429" y="318878"/>
                  </a:lnTo>
                  <a:lnTo>
                    <a:pt x="9233" y="362317"/>
                  </a:lnTo>
                  <a:lnTo>
                    <a:pt x="2346" y="407309"/>
                  </a:lnTo>
                  <a:lnTo>
                    <a:pt x="0" y="453624"/>
                  </a:lnTo>
                  <a:lnTo>
                    <a:pt x="3208" y="512177"/>
                  </a:lnTo>
                  <a:lnTo>
                    <a:pt x="11981" y="563066"/>
                  </a:lnTo>
                  <a:lnTo>
                    <a:pt x="25040" y="607546"/>
                  </a:lnTo>
                  <a:lnTo>
                    <a:pt x="41107" y="646868"/>
                  </a:lnTo>
                  <a:lnTo>
                    <a:pt x="58902" y="682286"/>
                  </a:lnTo>
                  <a:lnTo>
                    <a:pt x="77149" y="715051"/>
                  </a:lnTo>
                  <a:lnTo>
                    <a:pt x="99172" y="754868"/>
                  </a:lnTo>
                  <a:lnTo>
                    <a:pt x="118438" y="796435"/>
                  </a:lnTo>
                  <a:lnTo>
                    <a:pt x="133731" y="844184"/>
                  </a:lnTo>
                  <a:lnTo>
                    <a:pt x="143835" y="902545"/>
                  </a:lnTo>
                  <a:lnTo>
                    <a:pt x="145359" y="916782"/>
                  </a:lnTo>
                  <a:lnTo>
                    <a:pt x="148506" y="930481"/>
                  </a:lnTo>
                  <a:lnTo>
                    <a:pt x="153170" y="943542"/>
                  </a:lnTo>
                  <a:lnTo>
                    <a:pt x="159243" y="955863"/>
                  </a:lnTo>
                  <a:lnTo>
                    <a:pt x="154315" y="967941"/>
                  </a:lnTo>
                  <a:lnTo>
                    <a:pt x="150696" y="980619"/>
                  </a:lnTo>
                  <a:lnTo>
                    <a:pt x="148465" y="993819"/>
                  </a:lnTo>
                  <a:lnTo>
                    <a:pt x="147704" y="1007467"/>
                  </a:lnTo>
                  <a:lnTo>
                    <a:pt x="148586" y="1022188"/>
                  </a:lnTo>
                  <a:lnTo>
                    <a:pt x="151171" y="1036388"/>
                  </a:lnTo>
                  <a:lnTo>
                    <a:pt x="155363" y="1049973"/>
                  </a:lnTo>
                  <a:lnTo>
                    <a:pt x="161067" y="1062852"/>
                  </a:lnTo>
                  <a:lnTo>
                    <a:pt x="155363" y="1075718"/>
                  </a:lnTo>
                  <a:lnTo>
                    <a:pt x="151171" y="1089299"/>
                  </a:lnTo>
                  <a:lnTo>
                    <a:pt x="148586" y="1103503"/>
                  </a:lnTo>
                  <a:lnTo>
                    <a:pt x="147704" y="1118236"/>
                  </a:lnTo>
                  <a:lnTo>
                    <a:pt x="153562" y="1155511"/>
                  </a:lnTo>
                  <a:lnTo>
                    <a:pt x="169906" y="1188103"/>
                  </a:lnTo>
                  <a:lnTo>
                    <a:pt x="194893" y="1214175"/>
                  </a:lnTo>
                  <a:lnTo>
                    <a:pt x="226677" y="1231888"/>
                  </a:lnTo>
                  <a:lnTo>
                    <a:pt x="247702" y="1279112"/>
                  </a:lnTo>
                  <a:lnTo>
                    <a:pt x="282283" y="1316632"/>
                  </a:lnTo>
                  <a:lnTo>
                    <a:pt x="327345" y="1341388"/>
                  </a:lnTo>
                  <a:lnTo>
                    <a:pt x="379810" y="1350320"/>
                  </a:lnTo>
                  <a:lnTo>
                    <a:pt x="527515" y="1350320"/>
                  </a:lnTo>
                  <a:lnTo>
                    <a:pt x="579980" y="1341388"/>
                  </a:lnTo>
                  <a:lnTo>
                    <a:pt x="625042" y="1316632"/>
                  </a:lnTo>
                  <a:lnTo>
                    <a:pt x="659623" y="1279112"/>
                  </a:lnTo>
                  <a:lnTo>
                    <a:pt x="680648" y="1231888"/>
                  </a:lnTo>
                  <a:lnTo>
                    <a:pt x="712432" y="1214175"/>
                  </a:lnTo>
                  <a:lnTo>
                    <a:pt x="737419" y="1188103"/>
                  </a:lnTo>
                  <a:lnTo>
                    <a:pt x="753763" y="1155511"/>
                  </a:lnTo>
                  <a:lnTo>
                    <a:pt x="759621" y="1118236"/>
                  </a:lnTo>
                  <a:lnTo>
                    <a:pt x="758728" y="1103503"/>
                  </a:lnTo>
                  <a:lnTo>
                    <a:pt x="756121" y="1089299"/>
                  </a:lnTo>
                  <a:lnTo>
                    <a:pt x="751906" y="1075718"/>
                  </a:lnTo>
                  <a:lnTo>
                    <a:pt x="746192" y="1062852"/>
                  </a:lnTo>
                  <a:lnTo>
                    <a:pt x="751906" y="1049973"/>
                  </a:lnTo>
                  <a:lnTo>
                    <a:pt x="756121" y="1036388"/>
                  </a:lnTo>
                  <a:lnTo>
                    <a:pt x="758728" y="1022188"/>
                  </a:lnTo>
                  <a:lnTo>
                    <a:pt x="759621" y="1007467"/>
                  </a:lnTo>
                  <a:lnTo>
                    <a:pt x="758863" y="993821"/>
                  </a:lnTo>
                  <a:lnTo>
                    <a:pt x="756637" y="980630"/>
                  </a:lnTo>
                  <a:lnTo>
                    <a:pt x="753019" y="967978"/>
                  </a:lnTo>
                  <a:lnTo>
                    <a:pt x="748082" y="955951"/>
                  </a:lnTo>
                  <a:lnTo>
                    <a:pt x="754141" y="943565"/>
                  </a:lnTo>
                  <a:lnTo>
                    <a:pt x="758775" y="930448"/>
                  </a:lnTo>
                  <a:lnTo>
                    <a:pt x="761892" y="916709"/>
                  </a:lnTo>
                  <a:lnTo>
                    <a:pt x="763402" y="902457"/>
                  </a:lnTo>
                  <a:lnTo>
                    <a:pt x="773543" y="844160"/>
                  </a:lnTo>
                  <a:lnTo>
                    <a:pt x="788832" y="796457"/>
                  </a:lnTo>
                  <a:lnTo>
                    <a:pt x="808078" y="754903"/>
                  </a:lnTo>
                  <a:lnTo>
                    <a:pt x="830088" y="715051"/>
                  </a:lnTo>
                  <a:lnTo>
                    <a:pt x="848379" y="682316"/>
                  </a:lnTo>
                  <a:lnTo>
                    <a:pt x="866202" y="646907"/>
                  </a:lnTo>
                  <a:lnTo>
                    <a:pt x="882282" y="607579"/>
                  </a:lnTo>
                  <a:lnTo>
                    <a:pt x="895346" y="563086"/>
                  </a:lnTo>
                  <a:lnTo>
                    <a:pt x="904118" y="512183"/>
                  </a:lnTo>
                  <a:lnTo>
                    <a:pt x="907325" y="453624"/>
                  </a:lnTo>
                  <a:lnTo>
                    <a:pt x="904979" y="407309"/>
                  </a:lnTo>
                  <a:lnTo>
                    <a:pt x="898092" y="362317"/>
                  </a:lnTo>
                  <a:lnTo>
                    <a:pt x="886895" y="318878"/>
                  </a:lnTo>
                  <a:lnTo>
                    <a:pt x="871618" y="277221"/>
                  </a:lnTo>
                  <a:lnTo>
                    <a:pt x="852490" y="237576"/>
                  </a:lnTo>
                  <a:lnTo>
                    <a:pt x="829742" y="200173"/>
                  </a:lnTo>
                  <a:lnTo>
                    <a:pt x="803602" y="165242"/>
                  </a:lnTo>
                  <a:lnTo>
                    <a:pt x="774301" y="133013"/>
                  </a:lnTo>
                  <a:lnTo>
                    <a:pt x="742069" y="103714"/>
                  </a:lnTo>
                  <a:lnTo>
                    <a:pt x="707134" y="77577"/>
                  </a:lnTo>
                  <a:lnTo>
                    <a:pt x="669728" y="54830"/>
                  </a:lnTo>
                  <a:lnTo>
                    <a:pt x="630080" y="35704"/>
                  </a:lnTo>
                  <a:lnTo>
                    <a:pt x="588420" y="20428"/>
                  </a:lnTo>
                  <a:lnTo>
                    <a:pt x="544977" y="9232"/>
                  </a:lnTo>
                  <a:lnTo>
                    <a:pt x="499981" y="2346"/>
                  </a:lnTo>
                  <a:lnTo>
                    <a:pt x="453662" y="0"/>
                  </a:lnTo>
                  <a:close/>
                </a:path>
              </a:pathLst>
            </a:custGeom>
            <a:ln w="3175">
              <a:solidFill>
                <a:srgbClr val="12CA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3544824" y="350520"/>
              <a:ext cx="1993900" cy="1993900"/>
            </a:xfrm>
            <a:custGeom>
              <a:avLst/>
              <a:gdLst/>
              <a:ahLst/>
              <a:cxnLst/>
              <a:rect l="l" t="t" r="r" b="b"/>
              <a:pathLst>
                <a:path w="1993900" h="1993900">
                  <a:moveTo>
                    <a:pt x="0" y="996695"/>
                  </a:moveTo>
                  <a:lnTo>
                    <a:pt x="1149" y="948408"/>
                  </a:lnTo>
                  <a:lnTo>
                    <a:pt x="4563" y="900714"/>
                  </a:lnTo>
                  <a:lnTo>
                    <a:pt x="10188" y="853664"/>
                  </a:lnTo>
                  <a:lnTo>
                    <a:pt x="17973" y="807312"/>
                  </a:lnTo>
                  <a:lnTo>
                    <a:pt x="27865" y="761709"/>
                  </a:lnTo>
                  <a:lnTo>
                    <a:pt x="39813" y="716907"/>
                  </a:lnTo>
                  <a:lnTo>
                    <a:pt x="53764" y="672960"/>
                  </a:lnTo>
                  <a:lnTo>
                    <a:pt x="69665" y="629919"/>
                  </a:lnTo>
                  <a:lnTo>
                    <a:pt x="87465" y="587836"/>
                  </a:lnTo>
                  <a:lnTo>
                    <a:pt x="107111" y="546763"/>
                  </a:lnTo>
                  <a:lnTo>
                    <a:pt x="128551" y="506754"/>
                  </a:lnTo>
                  <a:lnTo>
                    <a:pt x="151733" y="467859"/>
                  </a:lnTo>
                  <a:lnTo>
                    <a:pt x="176604" y="430132"/>
                  </a:lnTo>
                  <a:lnTo>
                    <a:pt x="203113" y="393625"/>
                  </a:lnTo>
                  <a:lnTo>
                    <a:pt x="231207" y="358389"/>
                  </a:lnTo>
                  <a:lnTo>
                    <a:pt x="260833" y="324477"/>
                  </a:lnTo>
                  <a:lnTo>
                    <a:pt x="291941" y="291941"/>
                  </a:lnTo>
                  <a:lnTo>
                    <a:pt x="324477" y="260833"/>
                  </a:lnTo>
                  <a:lnTo>
                    <a:pt x="358389" y="231207"/>
                  </a:lnTo>
                  <a:lnTo>
                    <a:pt x="393625" y="203113"/>
                  </a:lnTo>
                  <a:lnTo>
                    <a:pt x="430132" y="176604"/>
                  </a:lnTo>
                  <a:lnTo>
                    <a:pt x="467859" y="151733"/>
                  </a:lnTo>
                  <a:lnTo>
                    <a:pt x="506754" y="128551"/>
                  </a:lnTo>
                  <a:lnTo>
                    <a:pt x="546763" y="107111"/>
                  </a:lnTo>
                  <a:lnTo>
                    <a:pt x="587836" y="87465"/>
                  </a:lnTo>
                  <a:lnTo>
                    <a:pt x="629919" y="69665"/>
                  </a:lnTo>
                  <a:lnTo>
                    <a:pt x="672960" y="53764"/>
                  </a:lnTo>
                  <a:lnTo>
                    <a:pt x="716907" y="39813"/>
                  </a:lnTo>
                  <a:lnTo>
                    <a:pt x="761709" y="27865"/>
                  </a:lnTo>
                  <a:lnTo>
                    <a:pt x="807312" y="17973"/>
                  </a:lnTo>
                  <a:lnTo>
                    <a:pt x="853664" y="10188"/>
                  </a:lnTo>
                  <a:lnTo>
                    <a:pt x="900714" y="4563"/>
                  </a:lnTo>
                  <a:lnTo>
                    <a:pt x="948408" y="1149"/>
                  </a:lnTo>
                  <a:lnTo>
                    <a:pt x="996696" y="0"/>
                  </a:lnTo>
                  <a:lnTo>
                    <a:pt x="1044983" y="1149"/>
                  </a:lnTo>
                  <a:lnTo>
                    <a:pt x="1092677" y="4563"/>
                  </a:lnTo>
                  <a:lnTo>
                    <a:pt x="1139727" y="10188"/>
                  </a:lnTo>
                  <a:lnTo>
                    <a:pt x="1186079" y="17973"/>
                  </a:lnTo>
                  <a:lnTo>
                    <a:pt x="1231682" y="27865"/>
                  </a:lnTo>
                  <a:lnTo>
                    <a:pt x="1276484" y="39813"/>
                  </a:lnTo>
                  <a:lnTo>
                    <a:pt x="1320431" y="53764"/>
                  </a:lnTo>
                  <a:lnTo>
                    <a:pt x="1363472" y="69665"/>
                  </a:lnTo>
                  <a:lnTo>
                    <a:pt x="1405555" y="87465"/>
                  </a:lnTo>
                  <a:lnTo>
                    <a:pt x="1446628" y="107111"/>
                  </a:lnTo>
                  <a:lnTo>
                    <a:pt x="1486637" y="128551"/>
                  </a:lnTo>
                  <a:lnTo>
                    <a:pt x="1525532" y="151733"/>
                  </a:lnTo>
                  <a:lnTo>
                    <a:pt x="1563259" y="176604"/>
                  </a:lnTo>
                  <a:lnTo>
                    <a:pt x="1599766" y="203113"/>
                  </a:lnTo>
                  <a:lnTo>
                    <a:pt x="1635002" y="231207"/>
                  </a:lnTo>
                  <a:lnTo>
                    <a:pt x="1668914" y="260833"/>
                  </a:lnTo>
                  <a:lnTo>
                    <a:pt x="1701450" y="291941"/>
                  </a:lnTo>
                  <a:lnTo>
                    <a:pt x="1732558" y="324477"/>
                  </a:lnTo>
                  <a:lnTo>
                    <a:pt x="1762184" y="358389"/>
                  </a:lnTo>
                  <a:lnTo>
                    <a:pt x="1790278" y="393625"/>
                  </a:lnTo>
                  <a:lnTo>
                    <a:pt x="1816787" y="430132"/>
                  </a:lnTo>
                  <a:lnTo>
                    <a:pt x="1841658" y="467859"/>
                  </a:lnTo>
                  <a:lnTo>
                    <a:pt x="1864840" y="506754"/>
                  </a:lnTo>
                  <a:lnTo>
                    <a:pt x="1886280" y="546763"/>
                  </a:lnTo>
                  <a:lnTo>
                    <a:pt x="1905926" y="587836"/>
                  </a:lnTo>
                  <a:lnTo>
                    <a:pt x="1923726" y="629919"/>
                  </a:lnTo>
                  <a:lnTo>
                    <a:pt x="1939627" y="672960"/>
                  </a:lnTo>
                  <a:lnTo>
                    <a:pt x="1953578" y="716907"/>
                  </a:lnTo>
                  <a:lnTo>
                    <a:pt x="1965526" y="761709"/>
                  </a:lnTo>
                  <a:lnTo>
                    <a:pt x="1975418" y="807312"/>
                  </a:lnTo>
                  <a:lnTo>
                    <a:pt x="1983203" y="853664"/>
                  </a:lnTo>
                  <a:lnTo>
                    <a:pt x="1988828" y="900714"/>
                  </a:lnTo>
                  <a:lnTo>
                    <a:pt x="1992242" y="948408"/>
                  </a:lnTo>
                  <a:lnTo>
                    <a:pt x="1993391" y="996695"/>
                  </a:lnTo>
                  <a:lnTo>
                    <a:pt x="1992242" y="1044983"/>
                  </a:lnTo>
                  <a:lnTo>
                    <a:pt x="1988828" y="1092677"/>
                  </a:lnTo>
                  <a:lnTo>
                    <a:pt x="1983203" y="1139727"/>
                  </a:lnTo>
                  <a:lnTo>
                    <a:pt x="1975418" y="1186079"/>
                  </a:lnTo>
                  <a:lnTo>
                    <a:pt x="1965526" y="1231682"/>
                  </a:lnTo>
                  <a:lnTo>
                    <a:pt x="1953578" y="1276484"/>
                  </a:lnTo>
                  <a:lnTo>
                    <a:pt x="1939627" y="1320431"/>
                  </a:lnTo>
                  <a:lnTo>
                    <a:pt x="1923726" y="1363472"/>
                  </a:lnTo>
                  <a:lnTo>
                    <a:pt x="1905926" y="1405555"/>
                  </a:lnTo>
                  <a:lnTo>
                    <a:pt x="1886280" y="1446628"/>
                  </a:lnTo>
                  <a:lnTo>
                    <a:pt x="1864840" y="1486637"/>
                  </a:lnTo>
                  <a:lnTo>
                    <a:pt x="1841658" y="1525532"/>
                  </a:lnTo>
                  <a:lnTo>
                    <a:pt x="1816787" y="1563259"/>
                  </a:lnTo>
                  <a:lnTo>
                    <a:pt x="1790278" y="1599766"/>
                  </a:lnTo>
                  <a:lnTo>
                    <a:pt x="1762184" y="1635002"/>
                  </a:lnTo>
                  <a:lnTo>
                    <a:pt x="1732558" y="1668914"/>
                  </a:lnTo>
                  <a:lnTo>
                    <a:pt x="1701450" y="1701450"/>
                  </a:lnTo>
                  <a:lnTo>
                    <a:pt x="1668914" y="1732558"/>
                  </a:lnTo>
                  <a:lnTo>
                    <a:pt x="1635002" y="1762184"/>
                  </a:lnTo>
                  <a:lnTo>
                    <a:pt x="1599766" y="1790278"/>
                  </a:lnTo>
                  <a:lnTo>
                    <a:pt x="1563259" y="1816787"/>
                  </a:lnTo>
                  <a:lnTo>
                    <a:pt x="1525532" y="1841658"/>
                  </a:lnTo>
                  <a:lnTo>
                    <a:pt x="1486637" y="1864840"/>
                  </a:lnTo>
                  <a:lnTo>
                    <a:pt x="1446628" y="1886280"/>
                  </a:lnTo>
                  <a:lnTo>
                    <a:pt x="1405555" y="1905926"/>
                  </a:lnTo>
                  <a:lnTo>
                    <a:pt x="1363472" y="1923726"/>
                  </a:lnTo>
                  <a:lnTo>
                    <a:pt x="1320431" y="1939627"/>
                  </a:lnTo>
                  <a:lnTo>
                    <a:pt x="1276484" y="1953578"/>
                  </a:lnTo>
                  <a:lnTo>
                    <a:pt x="1231682" y="1965526"/>
                  </a:lnTo>
                  <a:lnTo>
                    <a:pt x="1186079" y="1975418"/>
                  </a:lnTo>
                  <a:lnTo>
                    <a:pt x="1139727" y="1983203"/>
                  </a:lnTo>
                  <a:lnTo>
                    <a:pt x="1092677" y="1988828"/>
                  </a:lnTo>
                  <a:lnTo>
                    <a:pt x="1044983" y="1992242"/>
                  </a:lnTo>
                  <a:lnTo>
                    <a:pt x="996696" y="1993391"/>
                  </a:lnTo>
                  <a:lnTo>
                    <a:pt x="948408" y="1992242"/>
                  </a:lnTo>
                  <a:lnTo>
                    <a:pt x="900714" y="1988828"/>
                  </a:lnTo>
                  <a:lnTo>
                    <a:pt x="853664" y="1983203"/>
                  </a:lnTo>
                  <a:lnTo>
                    <a:pt x="807312" y="1975418"/>
                  </a:lnTo>
                  <a:lnTo>
                    <a:pt x="761709" y="1965526"/>
                  </a:lnTo>
                  <a:lnTo>
                    <a:pt x="716907" y="1953578"/>
                  </a:lnTo>
                  <a:lnTo>
                    <a:pt x="672960" y="1939627"/>
                  </a:lnTo>
                  <a:lnTo>
                    <a:pt x="629919" y="1923726"/>
                  </a:lnTo>
                  <a:lnTo>
                    <a:pt x="587836" y="1905926"/>
                  </a:lnTo>
                  <a:lnTo>
                    <a:pt x="546763" y="1886280"/>
                  </a:lnTo>
                  <a:lnTo>
                    <a:pt x="506754" y="1864840"/>
                  </a:lnTo>
                  <a:lnTo>
                    <a:pt x="467859" y="1841658"/>
                  </a:lnTo>
                  <a:lnTo>
                    <a:pt x="430132" y="1816787"/>
                  </a:lnTo>
                  <a:lnTo>
                    <a:pt x="393625" y="1790278"/>
                  </a:lnTo>
                  <a:lnTo>
                    <a:pt x="358389" y="1762184"/>
                  </a:lnTo>
                  <a:lnTo>
                    <a:pt x="324477" y="1732558"/>
                  </a:lnTo>
                  <a:lnTo>
                    <a:pt x="291941" y="1701450"/>
                  </a:lnTo>
                  <a:lnTo>
                    <a:pt x="260833" y="1668914"/>
                  </a:lnTo>
                  <a:lnTo>
                    <a:pt x="231207" y="1635002"/>
                  </a:lnTo>
                  <a:lnTo>
                    <a:pt x="203113" y="1599766"/>
                  </a:lnTo>
                  <a:lnTo>
                    <a:pt x="176604" y="1563259"/>
                  </a:lnTo>
                  <a:lnTo>
                    <a:pt x="151733" y="1525532"/>
                  </a:lnTo>
                  <a:lnTo>
                    <a:pt x="128551" y="1486637"/>
                  </a:lnTo>
                  <a:lnTo>
                    <a:pt x="107111" y="1446628"/>
                  </a:lnTo>
                  <a:lnTo>
                    <a:pt x="87465" y="1405555"/>
                  </a:lnTo>
                  <a:lnTo>
                    <a:pt x="69665" y="1363472"/>
                  </a:lnTo>
                  <a:lnTo>
                    <a:pt x="53764" y="1320431"/>
                  </a:lnTo>
                  <a:lnTo>
                    <a:pt x="39813" y="1276484"/>
                  </a:lnTo>
                  <a:lnTo>
                    <a:pt x="27865" y="1231682"/>
                  </a:lnTo>
                  <a:lnTo>
                    <a:pt x="17973" y="1186079"/>
                  </a:lnTo>
                  <a:lnTo>
                    <a:pt x="10188" y="1139727"/>
                  </a:lnTo>
                  <a:lnTo>
                    <a:pt x="4563" y="1092677"/>
                  </a:lnTo>
                  <a:lnTo>
                    <a:pt x="1149" y="1044983"/>
                  </a:lnTo>
                  <a:lnTo>
                    <a:pt x="0" y="996695"/>
                  </a:lnTo>
                  <a:close/>
                </a:path>
              </a:pathLst>
            </a:custGeom>
            <a:ln w="12192">
              <a:solidFill>
                <a:srgbClr val="12CA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" y="-1"/>
            <a:ext cx="12434711" cy="699452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303A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122972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124095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122972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24095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22972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24095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21833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20710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195926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21833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20710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195926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21833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20710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195926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993881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005113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0162917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027523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038754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04998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993881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005113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0162917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027523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038754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104998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/>
          <p:nvPr/>
        </p:nvSpPr>
        <p:spPr>
          <a:xfrm>
            <a:off x="993881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" name="object 33"/>
          <p:cNvSpPr/>
          <p:nvPr/>
        </p:nvSpPr>
        <p:spPr>
          <a:xfrm>
            <a:off x="1005113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" name="object 34"/>
          <p:cNvSpPr/>
          <p:nvPr/>
        </p:nvSpPr>
        <p:spPr>
          <a:xfrm>
            <a:off x="10162917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" name="object 35"/>
          <p:cNvSpPr/>
          <p:nvPr/>
        </p:nvSpPr>
        <p:spPr>
          <a:xfrm>
            <a:off x="1027523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" name="object 36"/>
          <p:cNvSpPr/>
          <p:nvPr/>
        </p:nvSpPr>
        <p:spPr>
          <a:xfrm>
            <a:off x="1038754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7" name="object 37"/>
          <p:cNvSpPr/>
          <p:nvPr/>
        </p:nvSpPr>
        <p:spPr>
          <a:xfrm>
            <a:off x="104998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8" name="object 3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9" name="object 39"/>
          <p:cNvSpPr/>
          <p:nvPr/>
        </p:nvSpPr>
        <p:spPr>
          <a:xfrm>
            <a:off x="982490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0" name="object 40"/>
          <p:cNvSpPr/>
          <p:nvPr/>
        </p:nvSpPr>
        <p:spPr>
          <a:xfrm>
            <a:off x="971259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1" name="object 41"/>
          <p:cNvSpPr/>
          <p:nvPr/>
        </p:nvSpPr>
        <p:spPr>
          <a:xfrm>
            <a:off x="960081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2" name="object 42"/>
          <p:cNvSpPr/>
          <p:nvPr/>
        </p:nvSpPr>
        <p:spPr>
          <a:xfrm>
            <a:off x="948796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3" name="object 43"/>
          <p:cNvSpPr/>
          <p:nvPr/>
        </p:nvSpPr>
        <p:spPr>
          <a:xfrm>
            <a:off x="937565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4" name="object 44"/>
          <p:cNvSpPr/>
          <p:nvPr/>
        </p:nvSpPr>
        <p:spPr>
          <a:xfrm>
            <a:off x="926386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5" name="object 45"/>
          <p:cNvSpPr/>
          <p:nvPr/>
        </p:nvSpPr>
        <p:spPr>
          <a:xfrm>
            <a:off x="91515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6" name="object 46"/>
          <p:cNvSpPr/>
          <p:nvPr/>
        </p:nvSpPr>
        <p:spPr>
          <a:xfrm>
            <a:off x="982490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7" name="object 47"/>
          <p:cNvSpPr/>
          <p:nvPr/>
        </p:nvSpPr>
        <p:spPr>
          <a:xfrm>
            <a:off x="971259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8" name="object 48"/>
          <p:cNvSpPr/>
          <p:nvPr/>
        </p:nvSpPr>
        <p:spPr>
          <a:xfrm>
            <a:off x="960081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9" name="object 49"/>
          <p:cNvSpPr/>
          <p:nvPr/>
        </p:nvSpPr>
        <p:spPr>
          <a:xfrm>
            <a:off x="948796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0" name="object 50"/>
          <p:cNvSpPr/>
          <p:nvPr/>
        </p:nvSpPr>
        <p:spPr>
          <a:xfrm>
            <a:off x="937565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1" name="object 51"/>
          <p:cNvSpPr/>
          <p:nvPr/>
        </p:nvSpPr>
        <p:spPr>
          <a:xfrm>
            <a:off x="926386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2" name="object 52"/>
          <p:cNvSpPr/>
          <p:nvPr/>
        </p:nvSpPr>
        <p:spPr>
          <a:xfrm>
            <a:off x="91515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3" name="object 53"/>
          <p:cNvSpPr/>
          <p:nvPr/>
        </p:nvSpPr>
        <p:spPr>
          <a:xfrm>
            <a:off x="982490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4" name="object 54"/>
          <p:cNvSpPr/>
          <p:nvPr/>
        </p:nvSpPr>
        <p:spPr>
          <a:xfrm>
            <a:off x="971259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5" name="object 55"/>
          <p:cNvSpPr/>
          <p:nvPr/>
        </p:nvSpPr>
        <p:spPr>
          <a:xfrm>
            <a:off x="960081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6" name="object 56"/>
          <p:cNvSpPr/>
          <p:nvPr/>
        </p:nvSpPr>
        <p:spPr>
          <a:xfrm>
            <a:off x="948796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7" name="object 57"/>
          <p:cNvSpPr/>
          <p:nvPr/>
        </p:nvSpPr>
        <p:spPr>
          <a:xfrm>
            <a:off x="937565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8" name="object 58"/>
          <p:cNvSpPr/>
          <p:nvPr/>
        </p:nvSpPr>
        <p:spPr>
          <a:xfrm>
            <a:off x="926386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9" name="object 59"/>
          <p:cNvSpPr/>
          <p:nvPr/>
        </p:nvSpPr>
        <p:spPr>
          <a:xfrm>
            <a:off x="91515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0" name="object 60"/>
          <p:cNvSpPr/>
          <p:nvPr/>
        </p:nvSpPr>
        <p:spPr>
          <a:xfrm>
            <a:off x="11959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1" name="object 61"/>
          <p:cNvSpPr/>
          <p:nvPr/>
        </p:nvSpPr>
        <p:spPr>
          <a:xfrm>
            <a:off x="120722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2" name="object 62"/>
          <p:cNvSpPr/>
          <p:nvPr/>
        </p:nvSpPr>
        <p:spPr>
          <a:xfrm>
            <a:off x="11959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3" name="object 63"/>
          <p:cNvSpPr/>
          <p:nvPr/>
        </p:nvSpPr>
        <p:spPr>
          <a:xfrm>
            <a:off x="120722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4" name="object 64"/>
          <p:cNvSpPr/>
          <p:nvPr/>
        </p:nvSpPr>
        <p:spPr>
          <a:xfrm>
            <a:off x="11959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5" name="object 65"/>
          <p:cNvSpPr/>
          <p:nvPr/>
        </p:nvSpPr>
        <p:spPr>
          <a:xfrm>
            <a:off x="120722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6" name="object 66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7" name="object 67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8" name="object 6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9" name="object 69"/>
          <p:cNvSpPr/>
          <p:nvPr/>
        </p:nvSpPr>
        <p:spPr>
          <a:xfrm>
            <a:off x="68902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0" name="object 70"/>
          <p:cNvSpPr/>
          <p:nvPr/>
        </p:nvSpPr>
        <p:spPr>
          <a:xfrm>
            <a:off x="700255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1" name="object 71"/>
          <p:cNvSpPr/>
          <p:nvPr/>
        </p:nvSpPr>
        <p:spPr>
          <a:xfrm>
            <a:off x="711434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2" name="object 72"/>
          <p:cNvSpPr/>
          <p:nvPr/>
        </p:nvSpPr>
        <p:spPr>
          <a:xfrm>
            <a:off x="722665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3" name="object 73"/>
          <p:cNvSpPr/>
          <p:nvPr/>
        </p:nvSpPr>
        <p:spPr>
          <a:xfrm>
            <a:off x="73389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4" name="object 74"/>
          <p:cNvSpPr/>
          <p:nvPr/>
        </p:nvSpPr>
        <p:spPr>
          <a:xfrm>
            <a:off x="745128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5" name="object 75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6" name="object 76"/>
          <p:cNvSpPr/>
          <p:nvPr/>
        </p:nvSpPr>
        <p:spPr>
          <a:xfrm>
            <a:off x="68902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7" name="object 77"/>
          <p:cNvSpPr/>
          <p:nvPr/>
        </p:nvSpPr>
        <p:spPr>
          <a:xfrm>
            <a:off x="700255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8" name="object 78"/>
          <p:cNvSpPr/>
          <p:nvPr/>
        </p:nvSpPr>
        <p:spPr>
          <a:xfrm>
            <a:off x="711434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9" name="object 79"/>
          <p:cNvSpPr/>
          <p:nvPr/>
        </p:nvSpPr>
        <p:spPr>
          <a:xfrm>
            <a:off x="722665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0" name="object 80"/>
          <p:cNvSpPr/>
          <p:nvPr/>
        </p:nvSpPr>
        <p:spPr>
          <a:xfrm>
            <a:off x="73389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1" name="object 81"/>
          <p:cNvSpPr/>
          <p:nvPr/>
        </p:nvSpPr>
        <p:spPr>
          <a:xfrm>
            <a:off x="745128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2" name="object 82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3" name="object 83"/>
          <p:cNvSpPr/>
          <p:nvPr/>
        </p:nvSpPr>
        <p:spPr>
          <a:xfrm>
            <a:off x="68902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4" name="object 84"/>
          <p:cNvSpPr/>
          <p:nvPr/>
        </p:nvSpPr>
        <p:spPr>
          <a:xfrm>
            <a:off x="700255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5" name="object 85"/>
          <p:cNvSpPr/>
          <p:nvPr/>
        </p:nvSpPr>
        <p:spPr>
          <a:xfrm>
            <a:off x="711434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6" name="object 86"/>
          <p:cNvSpPr/>
          <p:nvPr/>
        </p:nvSpPr>
        <p:spPr>
          <a:xfrm>
            <a:off x="722665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7" name="object 87"/>
          <p:cNvSpPr/>
          <p:nvPr/>
        </p:nvSpPr>
        <p:spPr>
          <a:xfrm>
            <a:off x="73389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8" name="object 88"/>
          <p:cNvSpPr/>
          <p:nvPr/>
        </p:nvSpPr>
        <p:spPr>
          <a:xfrm>
            <a:off x="745128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9" name="object 89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0" name="object 90"/>
          <p:cNvSpPr/>
          <p:nvPr/>
        </p:nvSpPr>
        <p:spPr>
          <a:xfrm>
            <a:off x="677633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1" name="object 91"/>
          <p:cNvSpPr/>
          <p:nvPr/>
        </p:nvSpPr>
        <p:spPr>
          <a:xfrm>
            <a:off x="666401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2" name="object 92"/>
          <p:cNvSpPr/>
          <p:nvPr/>
        </p:nvSpPr>
        <p:spPr>
          <a:xfrm>
            <a:off x="655223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3" name="object 93"/>
          <p:cNvSpPr/>
          <p:nvPr/>
        </p:nvSpPr>
        <p:spPr>
          <a:xfrm>
            <a:off x="643938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4" name="object 94"/>
          <p:cNvSpPr/>
          <p:nvPr/>
        </p:nvSpPr>
        <p:spPr>
          <a:xfrm>
            <a:off x="63270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5" name="object 95"/>
          <p:cNvSpPr/>
          <p:nvPr/>
        </p:nvSpPr>
        <p:spPr>
          <a:xfrm>
            <a:off x="621529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6" name="object 96"/>
          <p:cNvSpPr/>
          <p:nvPr/>
        </p:nvSpPr>
        <p:spPr>
          <a:xfrm>
            <a:off x="61029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7" name="object 97"/>
          <p:cNvSpPr/>
          <p:nvPr/>
        </p:nvSpPr>
        <p:spPr>
          <a:xfrm>
            <a:off x="677633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8" name="object 98"/>
          <p:cNvSpPr/>
          <p:nvPr/>
        </p:nvSpPr>
        <p:spPr>
          <a:xfrm>
            <a:off x="666401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9" name="object 99"/>
          <p:cNvSpPr/>
          <p:nvPr/>
        </p:nvSpPr>
        <p:spPr>
          <a:xfrm>
            <a:off x="655223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0" name="object 100"/>
          <p:cNvSpPr/>
          <p:nvPr/>
        </p:nvSpPr>
        <p:spPr>
          <a:xfrm>
            <a:off x="643938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1" name="object 101"/>
          <p:cNvSpPr/>
          <p:nvPr/>
        </p:nvSpPr>
        <p:spPr>
          <a:xfrm>
            <a:off x="63270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2" name="object 102"/>
          <p:cNvSpPr/>
          <p:nvPr/>
        </p:nvSpPr>
        <p:spPr>
          <a:xfrm>
            <a:off x="621529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3" name="object 103"/>
          <p:cNvSpPr/>
          <p:nvPr/>
        </p:nvSpPr>
        <p:spPr>
          <a:xfrm>
            <a:off x="61029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4" name="object 104"/>
          <p:cNvSpPr/>
          <p:nvPr/>
        </p:nvSpPr>
        <p:spPr>
          <a:xfrm>
            <a:off x="677633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5" name="object 105"/>
          <p:cNvSpPr/>
          <p:nvPr/>
        </p:nvSpPr>
        <p:spPr>
          <a:xfrm>
            <a:off x="666401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6" name="object 106"/>
          <p:cNvSpPr/>
          <p:nvPr/>
        </p:nvSpPr>
        <p:spPr>
          <a:xfrm>
            <a:off x="655223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7" name="object 107"/>
          <p:cNvSpPr/>
          <p:nvPr/>
        </p:nvSpPr>
        <p:spPr>
          <a:xfrm>
            <a:off x="643938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8" name="object 108"/>
          <p:cNvSpPr/>
          <p:nvPr/>
        </p:nvSpPr>
        <p:spPr>
          <a:xfrm>
            <a:off x="63270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9" name="object 109"/>
          <p:cNvSpPr/>
          <p:nvPr/>
        </p:nvSpPr>
        <p:spPr>
          <a:xfrm>
            <a:off x="621529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0" name="object 110"/>
          <p:cNvSpPr/>
          <p:nvPr/>
        </p:nvSpPr>
        <p:spPr>
          <a:xfrm>
            <a:off x="61029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1" name="object 111"/>
          <p:cNvSpPr/>
          <p:nvPr/>
        </p:nvSpPr>
        <p:spPr>
          <a:xfrm>
            <a:off x="835086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2" name="object 112"/>
          <p:cNvSpPr/>
          <p:nvPr/>
        </p:nvSpPr>
        <p:spPr>
          <a:xfrm>
            <a:off x="846317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3" name="object 113"/>
          <p:cNvSpPr/>
          <p:nvPr/>
        </p:nvSpPr>
        <p:spPr>
          <a:xfrm>
            <a:off x="85749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4" name="object 114"/>
          <p:cNvSpPr/>
          <p:nvPr/>
        </p:nvSpPr>
        <p:spPr>
          <a:xfrm>
            <a:off x="868727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5" name="object 115"/>
          <p:cNvSpPr/>
          <p:nvPr/>
        </p:nvSpPr>
        <p:spPr>
          <a:xfrm>
            <a:off x="879958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6" name="object 116"/>
          <p:cNvSpPr/>
          <p:nvPr/>
        </p:nvSpPr>
        <p:spPr>
          <a:xfrm>
            <a:off x="891137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7" name="object 117"/>
          <p:cNvSpPr/>
          <p:nvPr/>
        </p:nvSpPr>
        <p:spPr>
          <a:xfrm>
            <a:off x="902368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8" name="object 118"/>
          <p:cNvSpPr/>
          <p:nvPr/>
        </p:nvSpPr>
        <p:spPr>
          <a:xfrm>
            <a:off x="835086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9" name="object 119"/>
          <p:cNvSpPr/>
          <p:nvPr/>
        </p:nvSpPr>
        <p:spPr>
          <a:xfrm>
            <a:off x="846317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0" name="object 120"/>
          <p:cNvSpPr/>
          <p:nvPr/>
        </p:nvSpPr>
        <p:spPr>
          <a:xfrm>
            <a:off x="85749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1" name="object 121"/>
          <p:cNvSpPr/>
          <p:nvPr/>
        </p:nvSpPr>
        <p:spPr>
          <a:xfrm>
            <a:off x="868727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2" name="object 122"/>
          <p:cNvSpPr/>
          <p:nvPr/>
        </p:nvSpPr>
        <p:spPr>
          <a:xfrm>
            <a:off x="879958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3" name="object 123"/>
          <p:cNvSpPr/>
          <p:nvPr/>
        </p:nvSpPr>
        <p:spPr>
          <a:xfrm>
            <a:off x="891137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4" name="object 124"/>
          <p:cNvSpPr/>
          <p:nvPr/>
        </p:nvSpPr>
        <p:spPr>
          <a:xfrm>
            <a:off x="902368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5" name="object 125"/>
          <p:cNvSpPr/>
          <p:nvPr/>
        </p:nvSpPr>
        <p:spPr>
          <a:xfrm>
            <a:off x="835086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6" name="object 126"/>
          <p:cNvSpPr/>
          <p:nvPr/>
        </p:nvSpPr>
        <p:spPr>
          <a:xfrm>
            <a:off x="846317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7" name="object 127"/>
          <p:cNvSpPr/>
          <p:nvPr/>
        </p:nvSpPr>
        <p:spPr>
          <a:xfrm>
            <a:off x="85749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8" name="object 128"/>
          <p:cNvSpPr/>
          <p:nvPr/>
        </p:nvSpPr>
        <p:spPr>
          <a:xfrm>
            <a:off x="868727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9" name="object 129"/>
          <p:cNvSpPr/>
          <p:nvPr/>
        </p:nvSpPr>
        <p:spPr>
          <a:xfrm>
            <a:off x="879958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0" name="object 130"/>
          <p:cNvSpPr/>
          <p:nvPr/>
        </p:nvSpPr>
        <p:spPr>
          <a:xfrm>
            <a:off x="891137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1" name="object 131"/>
          <p:cNvSpPr/>
          <p:nvPr/>
        </p:nvSpPr>
        <p:spPr>
          <a:xfrm>
            <a:off x="902368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2" name="object 132"/>
          <p:cNvSpPr/>
          <p:nvPr/>
        </p:nvSpPr>
        <p:spPr>
          <a:xfrm>
            <a:off x="823695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3" name="object 133"/>
          <p:cNvSpPr/>
          <p:nvPr/>
        </p:nvSpPr>
        <p:spPr>
          <a:xfrm>
            <a:off x="812410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4" name="object 134"/>
          <p:cNvSpPr/>
          <p:nvPr/>
        </p:nvSpPr>
        <p:spPr>
          <a:xfrm>
            <a:off x="801232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5" name="object 135"/>
          <p:cNvSpPr/>
          <p:nvPr/>
        </p:nvSpPr>
        <p:spPr>
          <a:xfrm>
            <a:off x="790000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6" name="object 136"/>
          <p:cNvSpPr/>
          <p:nvPr/>
        </p:nvSpPr>
        <p:spPr>
          <a:xfrm>
            <a:off x="77876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7" name="object 137"/>
          <p:cNvSpPr/>
          <p:nvPr/>
        </p:nvSpPr>
        <p:spPr>
          <a:xfrm>
            <a:off x="767591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8" name="object 138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9" name="object 139"/>
          <p:cNvSpPr/>
          <p:nvPr/>
        </p:nvSpPr>
        <p:spPr>
          <a:xfrm>
            <a:off x="823695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0" name="object 140"/>
          <p:cNvSpPr/>
          <p:nvPr/>
        </p:nvSpPr>
        <p:spPr>
          <a:xfrm>
            <a:off x="812410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1" name="object 141"/>
          <p:cNvSpPr/>
          <p:nvPr/>
        </p:nvSpPr>
        <p:spPr>
          <a:xfrm>
            <a:off x="801232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2" name="object 142"/>
          <p:cNvSpPr/>
          <p:nvPr/>
        </p:nvSpPr>
        <p:spPr>
          <a:xfrm>
            <a:off x="790000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3" name="object 143"/>
          <p:cNvSpPr/>
          <p:nvPr/>
        </p:nvSpPr>
        <p:spPr>
          <a:xfrm>
            <a:off x="77876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4" name="object 144"/>
          <p:cNvSpPr/>
          <p:nvPr/>
        </p:nvSpPr>
        <p:spPr>
          <a:xfrm>
            <a:off x="767591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5" name="object 145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6" name="object 146"/>
          <p:cNvSpPr/>
          <p:nvPr/>
        </p:nvSpPr>
        <p:spPr>
          <a:xfrm>
            <a:off x="823695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7" name="object 147"/>
          <p:cNvSpPr/>
          <p:nvPr/>
        </p:nvSpPr>
        <p:spPr>
          <a:xfrm>
            <a:off x="812410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8" name="object 148"/>
          <p:cNvSpPr/>
          <p:nvPr/>
        </p:nvSpPr>
        <p:spPr>
          <a:xfrm>
            <a:off x="801232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9" name="object 149"/>
          <p:cNvSpPr/>
          <p:nvPr/>
        </p:nvSpPr>
        <p:spPr>
          <a:xfrm>
            <a:off x="790000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0" name="object 150"/>
          <p:cNvSpPr/>
          <p:nvPr/>
        </p:nvSpPr>
        <p:spPr>
          <a:xfrm>
            <a:off x="77876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1" name="object 151"/>
          <p:cNvSpPr/>
          <p:nvPr/>
        </p:nvSpPr>
        <p:spPr>
          <a:xfrm>
            <a:off x="767591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2" name="object 152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3" name="object 153"/>
          <p:cNvSpPr/>
          <p:nvPr/>
        </p:nvSpPr>
        <p:spPr>
          <a:xfrm>
            <a:off x="383959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4" name="object 154"/>
          <p:cNvSpPr/>
          <p:nvPr/>
        </p:nvSpPr>
        <p:spPr>
          <a:xfrm>
            <a:off x="395190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5" name="object 155"/>
          <p:cNvSpPr/>
          <p:nvPr/>
        </p:nvSpPr>
        <p:spPr>
          <a:xfrm>
            <a:off x="406369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6" name="object 156"/>
          <p:cNvSpPr/>
          <p:nvPr/>
        </p:nvSpPr>
        <p:spPr>
          <a:xfrm>
            <a:off x="417600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7" name="object 157"/>
          <p:cNvSpPr/>
          <p:nvPr/>
        </p:nvSpPr>
        <p:spPr>
          <a:xfrm>
            <a:off x="428832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8" name="object 158"/>
          <p:cNvSpPr/>
          <p:nvPr/>
        </p:nvSpPr>
        <p:spPr>
          <a:xfrm>
            <a:off x="440063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9" name="object 159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0" name="object 160"/>
          <p:cNvSpPr/>
          <p:nvPr/>
        </p:nvSpPr>
        <p:spPr>
          <a:xfrm>
            <a:off x="383959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1" name="object 161"/>
          <p:cNvSpPr/>
          <p:nvPr/>
        </p:nvSpPr>
        <p:spPr>
          <a:xfrm>
            <a:off x="395190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2" name="object 162"/>
          <p:cNvSpPr/>
          <p:nvPr/>
        </p:nvSpPr>
        <p:spPr>
          <a:xfrm>
            <a:off x="406369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3" name="object 163"/>
          <p:cNvSpPr/>
          <p:nvPr/>
        </p:nvSpPr>
        <p:spPr>
          <a:xfrm>
            <a:off x="417600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4" name="object 164"/>
          <p:cNvSpPr/>
          <p:nvPr/>
        </p:nvSpPr>
        <p:spPr>
          <a:xfrm>
            <a:off x="428832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5" name="object 165"/>
          <p:cNvSpPr/>
          <p:nvPr/>
        </p:nvSpPr>
        <p:spPr>
          <a:xfrm>
            <a:off x="440063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6" name="object 166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7" name="object 167"/>
          <p:cNvSpPr/>
          <p:nvPr/>
        </p:nvSpPr>
        <p:spPr>
          <a:xfrm>
            <a:off x="383959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8" name="object 168"/>
          <p:cNvSpPr/>
          <p:nvPr/>
        </p:nvSpPr>
        <p:spPr>
          <a:xfrm>
            <a:off x="395190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9" name="object 169"/>
          <p:cNvSpPr/>
          <p:nvPr/>
        </p:nvSpPr>
        <p:spPr>
          <a:xfrm>
            <a:off x="406369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0" name="object 170"/>
          <p:cNvSpPr/>
          <p:nvPr/>
        </p:nvSpPr>
        <p:spPr>
          <a:xfrm>
            <a:off x="417600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1" name="object 171"/>
          <p:cNvSpPr/>
          <p:nvPr/>
        </p:nvSpPr>
        <p:spPr>
          <a:xfrm>
            <a:off x="428832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2" name="object 172"/>
          <p:cNvSpPr/>
          <p:nvPr/>
        </p:nvSpPr>
        <p:spPr>
          <a:xfrm>
            <a:off x="440063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3" name="object 173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4" name="object 174"/>
          <p:cNvSpPr/>
          <p:nvPr/>
        </p:nvSpPr>
        <p:spPr>
          <a:xfrm>
            <a:off x="372568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5" name="object 175"/>
          <p:cNvSpPr/>
          <p:nvPr/>
        </p:nvSpPr>
        <p:spPr>
          <a:xfrm>
            <a:off x="361336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6" name="object 176"/>
          <p:cNvSpPr/>
          <p:nvPr/>
        </p:nvSpPr>
        <p:spPr>
          <a:xfrm>
            <a:off x="350158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7" name="object 177"/>
          <p:cNvSpPr/>
          <p:nvPr/>
        </p:nvSpPr>
        <p:spPr>
          <a:xfrm>
            <a:off x="338874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8" name="object 178"/>
          <p:cNvSpPr/>
          <p:nvPr/>
        </p:nvSpPr>
        <p:spPr>
          <a:xfrm>
            <a:off x="327642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9" name="object 179"/>
          <p:cNvSpPr/>
          <p:nvPr/>
        </p:nvSpPr>
        <p:spPr>
          <a:xfrm>
            <a:off x="316464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0" name="object 180"/>
          <p:cNvSpPr/>
          <p:nvPr/>
        </p:nvSpPr>
        <p:spPr>
          <a:xfrm>
            <a:off x="305232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1" name="object 181"/>
          <p:cNvSpPr/>
          <p:nvPr/>
        </p:nvSpPr>
        <p:spPr>
          <a:xfrm>
            <a:off x="372568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2" name="object 182"/>
          <p:cNvSpPr/>
          <p:nvPr/>
        </p:nvSpPr>
        <p:spPr>
          <a:xfrm>
            <a:off x="361336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3" name="object 183"/>
          <p:cNvSpPr/>
          <p:nvPr/>
        </p:nvSpPr>
        <p:spPr>
          <a:xfrm>
            <a:off x="350158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4" name="object 184"/>
          <p:cNvSpPr/>
          <p:nvPr/>
        </p:nvSpPr>
        <p:spPr>
          <a:xfrm>
            <a:off x="338874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5" name="object 185"/>
          <p:cNvSpPr/>
          <p:nvPr/>
        </p:nvSpPr>
        <p:spPr>
          <a:xfrm>
            <a:off x="327642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6" name="object 186"/>
          <p:cNvSpPr/>
          <p:nvPr/>
        </p:nvSpPr>
        <p:spPr>
          <a:xfrm>
            <a:off x="316464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7" name="object 187"/>
          <p:cNvSpPr/>
          <p:nvPr/>
        </p:nvSpPr>
        <p:spPr>
          <a:xfrm>
            <a:off x="305232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8" name="object 188"/>
          <p:cNvSpPr/>
          <p:nvPr/>
        </p:nvSpPr>
        <p:spPr>
          <a:xfrm>
            <a:off x="372568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9" name="object 189"/>
          <p:cNvSpPr/>
          <p:nvPr/>
        </p:nvSpPr>
        <p:spPr>
          <a:xfrm>
            <a:off x="361336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0" name="object 190"/>
          <p:cNvSpPr/>
          <p:nvPr/>
        </p:nvSpPr>
        <p:spPr>
          <a:xfrm>
            <a:off x="350158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1" name="object 191"/>
          <p:cNvSpPr/>
          <p:nvPr/>
        </p:nvSpPr>
        <p:spPr>
          <a:xfrm>
            <a:off x="338874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2" name="object 192"/>
          <p:cNvSpPr/>
          <p:nvPr/>
        </p:nvSpPr>
        <p:spPr>
          <a:xfrm>
            <a:off x="327642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3" name="object 193"/>
          <p:cNvSpPr/>
          <p:nvPr/>
        </p:nvSpPr>
        <p:spPr>
          <a:xfrm>
            <a:off x="316464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4" name="object 194"/>
          <p:cNvSpPr/>
          <p:nvPr/>
        </p:nvSpPr>
        <p:spPr>
          <a:xfrm>
            <a:off x="305232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5" name="object 195"/>
          <p:cNvSpPr/>
          <p:nvPr/>
        </p:nvSpPr>
        <p:spPr>
          <a:xfrm>
            <a:off x="530021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6" name="object 196"/>
          <p:cNvSpPr/>
          <p:nvPr/>
        </p:nvSpPr>
        <p:spPr>
          <a:xfrm>
            <a:off x="541252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7" name="object 197"/>
          <p:cNvSpPr/>
          <p:nvPr/>
        </p:nvSpPr>
        <p:spPr>
          <a:xfrm>
            <a:off x="552431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8" name="object 198"/>
          <p:cNvSpPr/>
          <p:nvPr/>
        </p:nvSpPr>
        <p:spPr>
          <a:xfrm>
            <a:off x="563662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9" name="object 199"/>
          <p:cNvSpPr/>
          <p:nvPr/>
        </p:nvSpPr>
        <p:spPr>
          <a:xfrm>
            <a:off x="574893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0" name="object 200"/>
          <p:cNvSpPr/>
          <p:nvPr/>
        </p:nvSpPr>
        <p:spPr>
          <a:xfrm>
            <a:off x="586072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1" name="object 201"/>
          <p:cNvSpPr/>
          <p:nvPr/>
        </p:nvSpPr>
        <p:spPr>
          <a:xfrm>
            <a:off x="597303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2" name="object 202"/>
          <p:cNvSpPr/>
          <p:nvPr/>
        </p:nvSpPr>
        <p:spPr>
          <a:xfrm>
            <a:off x="530021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3" name="object 203"/>
          <p:cNvSpPr/>
          <p:nvPr/>
        </p:nvSpPr>
        <p:spPr>
          <a:xfrm>
            <a:off x="541252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4" name="object 204"/>
          <p:cNvSpPr/>
          <p:nvPr/>
        </p:nvSpPr>
        <p:spPr>
          <a:xfrm>
            <a:off x="552431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5" name="object 205"/>
          <p:cNvSpPr/>
          <p:nvPr/>
        </p:nvSpPr>
        <p:spPr>
          <a:xfrm>
            <a:off x="563662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6" name="object 206"/>
          <p:cNvSpPr/>
          <p:nvPr/>
        </p:nvSpPr>
        <p:spPr>
          <a:xfrm>
            <a:off x="574893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7" name="object 207"/>
          <p:cNvSpPr/>
          <p:nvPr/>
        </p:nvSpPr>
        <p:spPr>
          <a:xfrm>
            <a:off x="586072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8" name="object 208"/>
          <p:cNvSpPr/>
          <p:nvPr/>
        </p:nvSpPr>
        <p:spPr>
          <a:xfrm>
            <a:off x="597303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9" name="object 209"/>
          <p:cNvSpPr/>
          <p:nvPr/>
        </p:nvSpPr>
        <p:spPr>
          <a:xfrm>
            <a:off x="530021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0" name="object 210"/>
          <p:cNvSpPr/>
          <p:nvPr/>
        </p:nvSpPr>
        <p:spPr>
          <a:xfrm>
            <a:off x="541252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1" name="object 211"/>
          <p:cNvSpPr/>
          <p:nvPr/>
        </p:nvSpPr>
        <p:spPr>
          <a:xfrm>
            <a:off x="552431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2" name="object 212"/>
          <p:cNvSpPr/>
          <p:nvPr/>
        </p:nvSpPr>
        <p:spPr>
          <a:xfrm>
            <a:off x="563662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3" name="object 213"/>
          <p:cNvSpPr/>
          <p:nvPr/>
        </p:nvSpPr>
        <p:spPr>
          <a:xfrm>
            <a:off x="574893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4" name="object 214"/>
          <p:cNvSpPr/>
          <p:nvPr/>
        </p:nvSpPr>
        <p:spPr>
          <a:xfrm>
            <a:off x="586072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5" name="object 215"/>
          <p:cNvSpPr/>
          <p:nvPr/>
        </p:nvSpPr>
        <p:spPr>
          <a:xfrm>
            <a:off x="597303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6" name="object 216"/>
          <p:cNvSpPr/>
          <p:nvPr/>
        </p:nvSpPr>
        <p:spPr>
          <a:xfrm>
            <a:off x="518630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7" name="object 217"/>
          <p:cNvSpPr/>
          <p:nvPr/>
        </p:nvSpPr>
        <p:spPr>
          <a:xfrm>
            <a:off x="50734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8" name="object 218"/>
          <p:cNvSpPr/>
          <p:nvPr/>
        </p:nvSpPr>
        <p:spPr>
          <a:xfrm>
            <a:off x="49616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9" name="object 219"/>
          <p:cNvSpPr/>
          <p:nvPr/>
        </p:nvSpPr>
        <p:spPr>
          <a:xfrm>
            <a:off x="484935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0" name="object 220"/>
          <p:cNvSpPr/>
          <p:nvPr/>
        </p:nvSpPr>
        <p:spPr>
          <a:xfrm>
            <a:off x="473704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1" name="object 221"/>
          <p:cNvSpPr/>
          <p:nvPr/>
        </p:nvSpPr>
        <p:spPr>
          <a:xfrm>
            <a:off x="462526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2" name="object 222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3" name="object 223"/>
          <p:cNvSpPr/>
          <p:nvPr/>
        </p:nvSpPr>
        <p:spPr>
          <a:xfrm>
            <a:off x="518630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4" name="object 224"/>
          <p:cNvSpPr/>
          <p:nvPr/>
        </p:nvSpPr>
        <p:spPr>
          <a:xfrm>
            <a:off x="50734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5" name="object 225"/>
          <p:cNvSpPr/>
          <p:nvPr/>
        </p:nvSpPr>
        <p:spPr>
          <a:xfrm>
            <a:off x="49616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6" name="object 226"/>
          <p:cNvSpPr/>
          <p:nvPr/>
        </p:nvSpPr>
        <p:spPr>
          <a:xfrm>
            <a:off x="484935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7" name="object 227"/>
          <p:cNvSpPr/>
          <p:nvPr/>
        </p:nvSpPr>
        <p:spPr>
          <a:xfrm>
            <a:off x="473704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8" name="object 228"/>
          <p:cNvSpPr/>
          <p:nvPr/>
        </p:nvSpPr>
        <p:spPr>
          <a:xfrm>
            <a:off x="462526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9" name="object 229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0" name="object 230"/>
          <p:cNvSpPr/>
          <p:nvPr/>
        </p:nvSpPr>
        <p:spPr>
          <a:xfrm>
            <a:off x="518630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1" name="object 231"/>
          <p:cNvSpPr/>
          <p:nvPr/>
        </p:nvSpPr>
        <p:spPr>
          <a:xfrm>
            <a:off x="50734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2" name="object 232"/>
          <p:cNvSpPr/>
          <p:nvPr/>
        </p:nvSpPr>
        <p:spPr>
          <a:xfrm>
            <a:off x="49616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3" name="object 233"/>
          <p:cNvSpPr/>
          <p:nvPr/>
        </p:nvSpPr>
        <p:spPr>
          <a:xfrm>
            <a:off x="484935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4" name="object 234"/>
          <p:cNvSpPr/>
          <p:nvPr/>
        </p:nvSpPr>
        <p:spPr>
          <a:xfrm>
            <a:off x="473704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5" name="object 235"/>
          <p:cNvSpPr/>
          <p:nvPr/>
        </p:nvSpPr>
        <p:spPr>
          <a:xfrm>
            <a:off x="462526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6" name="object 236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7" name="object 237"/>
          <p:cNvSpPr/>
          <p:nvPr/>
        </p:nvSpPr>
        <p:spPr>
          <a:xfrm>
            <a:off x="78894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8" name="object 238"/>
          <p:cNvSpPr/>
          <p:nvPr/>
        </p:nvSpPr>
        <p:spPr>
          <a:xfrm>
            <a:off x="9012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9" name="object 239"/>
          <p:cNvSpPr/>
          <p:nvPr/>
        </p:nvSpPr>
        <p:spPr>
          <a:xfrm>
            <a:off x="101304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0" name="object 240"/>
          <p:cNvSpPr/>
          <p:nvPr/>
        </p:nvSpPr>
        <p:spPr>
          <a:xfrm>
            <a:off x="112535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1" name="object 241"/>
          <p:cNvSpPr/>
          <p:nvPr/>
        </p:nvSpPr>
        <p:spPr>
          <a:xfrm>
            <a:off x="123767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2" name="object 242"/>
          <p:cNvSpPr/>
          <p:nvPr/>
        </p:nvSpPr>
        <p:spPr>
          <a:xfrm>
            <a:off x="13499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3" name="object 243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4" name="object 244"/>
          <p:cNvSpPr/>
          <p:nvPr/>
        </p:nvSpPr>
        <p:spPr>
          <a:xfrm>
            <a:off x="78894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5" name="object 245"/>
          <p:cNvSpPr/>
          <p:nvPr/>
        </p:nvSpPr>
        <p:spPr>
          <a:xfrm>
            <a:off x="9012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6" name="object 246"/>
          <p:cNvSpPr/>
          <p:nvPr/>
        </p:nvSpPr>
        <p:spPr>
          <a:xfrm>
            <a:off x="101304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7" name="object 247"/>
          <p:cNvSpPr/>
          <p:nvPr/>
        </p:nvSpPr>
        <p:spPr>
          <a:xfrm>
            <a:off x="112535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8" name="object 248"/>
          <p:cNvSpPr/>
          <p:nvPr/>
        </p:nvSpPr>
        <p:spPr>
          <a:xfrm>
            <a:off x="123767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9" name="object 249"/>
          <p:cNvSpPr/>
          <p:nvPr/>
        </p:nvSpPr>
        <p:spPr>
          <a:xfrm>
            <a:off x="13499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0" name="object 250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1" name="object 251"/>
          <p:cNvSpPr/>
          <p:nvPr/>
        </p:nvSpPr>
        <p:spPr>
          <a:xfrm>
            <a:off x="78894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2" name="object 252"/>
          <p:cNvSpPr/>
          <p:nvPr/>
        </p:nvSpPr>
        <p:spPr>
          <a:xfrm>
            <a:off x="9012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3" name="object 253"/>
          <p:cNvSpPr/>
          <p:nvPr/>
        </p:nvSpPr>
        <p:spPr>
          <a:xfrm>
            <a:off x="101304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4" name="object 254"/>
          <p:cNvSpPr/>
          <p:nvPr/>
        </p:nvSpPr>
        <p:spPr>
          <a:xfrm>
            <a:off x="112535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5" name="object 255"/>
          <p:cNvSpPr/>
          <p:nvPr/>
        </p:nvSpPr>
        <p:spPr>
          <a:xfrm>
            <a:off x="123767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6" name="object 256"/>
          <p:cNvSpPr/>
          <p:nvPr/>
        </p:nvSpPr>
        <p:spPr>
          <a:xfrm>
            <a:off x="13499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7" name="object 257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8" name="object 258"/>
          <p:cNvSpPr/>
          <p:nvPr/>
        </p:nvSpPr>
        <p:spPr>
          <a:xfrm>
            <a:off x="67503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9" name="object 259"/>
          <p:cNvSpPr/>
          <p:nvPr/>
        </p:nvSpPr>
        <p:spPr>
          <a:xfrm>
            <a:off x="56271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0" name="object 260"/>
          <p:cNvSpPr/>
          <p:nvPr/>
        </p:nvSpPr>
        <p:spPr>
          <a:xfrm>
            <a:off x="45093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1" name="object 261"/>
          <p:cNvSpPr/>
          <p:nvPr/>
        </p:nvSpPr>
        <p:spPr>
          <a:xfrm>
            <a:off x="33809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2" name="object 262"/>
          <p:cNvSpPr/>
          <p:nvPr/>
        </p:nvSpPr>
        <p:spPr>
          <a:xfrm>
            <a:off x="22577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3" name="object 263"/>
          <p:cNvSpPr/>
          <p:nvPr/>
        </p:nvSpPr>
        <p:spPr>
          <a:xfrm>
            <a:off x="1139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4" name="object 264"/>
          <p:cNvSpPr/>
          <p:nvPr/>
        </p:nvSpPr>
        <p:spPr>
          <a:xfrm>
            <a:off x="168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5" name="object 265"/>
          <p:cNvSpPr/>
          <p:nvPr/>
        </p:nvSpPr>
        <p:spPr>
          <a:xfrm>
            <a:off x="67503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6" name="object 266"/>
          <p:cNvSpPr/>
          <p:nvPr/>
        </p:nvSpPr>
        <p:spPr>
          <a:xfrm>
            <a:off x="56271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7" name="object 267"/>
          <p:cNvSpPr/>
          <p:nvPr/>
        </p:nvSpPr>
        <p:spPr>
          <a:xfrm>
            <a:off x="45093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8" name="object 268"/>
          <p:cNvSpPr/>
          <p:nvPr/>
        </p:nvSpPr>
        <p:spPr>
          <a:xfrm>
            <a:off x="33809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9" name="object 269"/>
          <p:cNvSpPr/>
          <p:nvPr/>
        </p:nvSpPr>
        <p:spPr>
          <a:xfrm>
            <a:off x="22577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0" name="object 270"/>
          <p:cNvSpPr/>
          <p:nvPr/>
        </p:nvSpPr>
        <p:spPr>
          <a:xfrm>
            <a:off x="1139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1" name="object 271"/>
          <p:cNvSpPr/>
          <p:nvPr/>
        </p:nvSpPr>
        <p:spPr>
          <a:xfrm>
            <a:off x="168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2" name="object 272"/>
          <p:cNvSpPr/>
          <p:nvPr/>
        </p:nvSpPr>
        <p:spPr>
          <a:xfrm>
            <a:off x="67503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3" name="object 273"/>
          <p:cNvSpPr/>
          <p:nvPr/>
        </p:nvSpPr>
        <p:spPr>
          <a:xfrm>
            <a:off x="56271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4" name="object 274"/>
          <p:cNvSpPr/>
          <p:nvPr/>
        </p:nvSpPr>
        <p:spPr>
          <a:xfrm>
            <a:off x="45093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5" name="object 275"/>
          <p:cNvSpPr/>
          <p:nvPr/>
        </p:nvSpPr>
        <p:spPr>
          <a:xfrm>
            <a:off x="33809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6" name="object 276"/>
          <p:cNvSpPr/>
          <p:nvPr/>
        </p:nvSpPr>
        <p:spPr>
          <a:xfrm>
            <a:off x="22577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7" name="object 277"/>
          <p:cNvSpPr/>
          <p:nvPr/>
        </p:nvSpPr>
        <p:spPr>
          <a:xfrm>
            <a:off x="1139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8" name="object 278"/>
          <p:cNvSpPr/>
          <p:nvPr/>
        </p:nvSpPr>
        <p:spPr>
          <a:xfrm>
            <a:off x="168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9" name="object 279"/>
          <p:cNvSpPr/>
          <p:nvPr/>
        </p:nvSpPr>
        <p:spPr>
          <a:xfrm>
            <a:off x="224956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0" name="object 280"/>
          <p:cNvSpPr/>
          <p:nvPr/>
        </p:nvSpPr>
        <p:spPr>
          <a:xfrm>
            <a:off x="23618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1" name="object 281"/>
          <p:cNvSpPr/>
          <p:nvPr/>
        </p:nvSpPr>
        <p:spPr>
          <a:xfrm>
            <a:off x="247366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2" name="object 282"/>
          <p:cNvSpPr/>
          <p:nvPr/>
        </p:nvSpPr>
        <p:spPr>
          <a:xfrm>
            <a:off x="25859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3" name="object 283"/>
          <p:cNvSpPr/>
          <p:nvPr/>
        </p:nvSpPr>
        <p:spPr>
          <a:xfrm>
            <a:off x="269829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4" name="object 284"/>
          <p:cNvSpPr/>
          <p:nvPr/>
        </p:nvSpPr>
        <p:spPr>
          <a:xfrm>
            <a:off x="281007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5" name="object 285"/>
          <p:cNvSpPr/>
          <p:nvPr/>
        </p:nvSpPr>
        <p:spPr>
          <a:xfrm>
            <a:off x="292238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6" name="object 286"/>
          <p:cNvSpPr/>
          <p:nvPr/>
        </p:nvSpPr>
        <p:spPr>
          <a:xfrm>
            <a:off x="224956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7" name="object 287"/>
          <p:cNvSpPr/>
          <p:nvPr/>
        </p:nvSpPr>
        <p:spPr>
          <a:xfrm>
            <a:off x="23618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8" name="object 288"/>
          <p:cNvSpPr/>
          <p:nvPr/>
        </p:nvSpPr>
        <p:spPr>
          <a:xfrm>
            <a:off x="247366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9" name="object 289"/>
          <p:cNvSpPr/>
          <p:nvPr/>
        </p:nvSpPr>
        <p:spPr>
          <a:xfrm>
            <a:off x="25859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0" name="object 290"/>
          <p:cNvSpPr/>
          <p:nvPr/>
        </p:nvSpPr>
        <p:spPr>
          <a:xfrm>
            <a:off x="269829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1" name="object 291"/>
          <p:cNvSpPr/>
          <p:nvPr/>
        </p:nvSpPr>
        <p:spPr>
          <a:xfrm>
            <a:off x="281007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2" name="object 292"/>
          <p:cNvSpPr/>
          <p:nvPr/>
        </p:nvSpPr>
        <p:spPr>
          <a:xfrm>
            <a:off x="292238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3" name="object 293"/>
          <p:cNvSpPr/>
          <p:nvPr/>
        </p:nvSpPr>
        <p:spPr>
          <a:xfrm>
            <a:off x="224956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4" name="object 294"/>
          <p:cNvSpPr/>
          <p:nvPr/>
        </p:nvSpPr>
        <p:spPr>
          <a:xfrm>
            <a:off x="23618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5" name="object 295"/>
          <p:cNvSpPr/>
          <p:nvPr/>
        </p:nvSpPr>
        <p:spPr>
          <a:xfrm>
            <a:off x="247366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6" name="object 296"/>
          <p:cNvSpPr/>
          <p:nvPr/>
        </p:nvSpPr>
        <p:spPr>
          <a:xfrm>
            <a:off x="25859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7" name="object 297"/>
          <p:cNvSpPr/>
          <p:nvPr/>
        </p:nvSpPr>
        <p:spPr>
          <a:xfrm>
            <a:off x="269829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8" name="object 298"/>
          <p:cNvSpPr/>
          <p:nvPr/>
        </p:nvSpPr>
        <p:spPr>
          <a:xfrm>
            <a:off x="281007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9" name="object 299"/>
          <p:cNvSpPr/>
          <p:nvPr/>
        </p:nvSpPr>
        <p:spPr>
          <a:xfrm>
            <a:off x="292238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0" name="object 300"/>
          <p:cNvSpPr/>
          <p:nvPr/>
        </p:nvSpPr>
        <p:spPr>
          <a:xfrm>
            <a:off x="213565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1" name="object 301"/>
          <p:cNvSpPr/>
          <p:nvPr/>
        </p:nvSpPr>
        <p:spPr>
          <a:xfrm>
            <a:off x="202280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2" name="object 302"/>
          <p:cNvSpPr/>
          <p:nvPr/>
        </p:nvSpPr>
        <p:spPr>
          <a:xfrm>
            <a:off x="191102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3" name="object 303"/>
          <p:cNvSpPr/>
          <p:nvPr/>
        </p:nvSpPr>
        <p:spPr>
          <a:xfrm>
            <a:off x="179871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4" name="object 304"/>
          <p:cNvSpPr/>
          <p:nvPr/>
        </p:nvSpPr>
        <p:spPr>
          <a:xfrm>
            <a:off x="168639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5" name="object 305"/>
          <p:cNvSpPr/>
          <p:nvPr/>
        </p:nvSpPr>
        <p:spPr>
          <a:xfrm>
            <a:off x="157461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6" name="object 306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7" name="object 307"/>
          <p:cNvSpPr/>
          <p:nvPr/>
        </p:nvSpPr>
        <p:spPr>
          <a:xfrm>
            <a:off x="213565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8" name="object 308"/>
          <p:cNvSpPr/>
          <p:nvPr/>
        </p:nvSpPr>
        <p:spPr>
          <a:xfrm>
            <a:off x="202280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9" name="object 309"/>
          <p:cNvSpPr/>
          <p:nvPr/>
        </p:nvSpPr>
        <p:spPr>
          <a:xfrm>
            <a:off x="191102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0" name="object 310"/>
          <p:cNvSpPr/>
          <p:nvPr/>
        </p:nvSpPr>
        <p:spPr>
          <a:xfrm>
            <a:off x="179871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1" name="object 311"/>
          <p:cNvSpPr/>
          <p:nvPr/>
        </p:nvSpPr>
        <p:spPr>
          <a:xfrm>
            <a:off x="168639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2" name="object 312"/>
          <p:cNvSpPr/>
          <p:nvPr/>
        </p:nvSpPr>
        <p:spPr>
          <a:xfrm>
            <a:off x="157461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3" name="object 313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4" name="object 314"/>
          <p:cNvSpPr/>
          <p:nvPr/>
        </p:nvSpPr>
        <p:spPr>
          <a:xfrm>
            <a:off x="213565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5" name="object 315"/>
          <p:cNvSpPr/>
          <p:nvPr/>
        </p:nvSpPr>
        <p:spPr>
          <a:xfrm>
            <a:off x="202280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6" name="object 316"/>
          <p:cNvSpPr/>
          <p:nvPr/>
        </p:nvSpPr>
        <p:spPr>
          <a:xfrm>
            <a:off x="191102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7" name="object 317"/>
          <p:cNvSpPr/>
          <p:nvPr/>
        </p:nvSpPr>
        <p:spPr>
          <a:xfrm>
            <a:off x="179871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8" name="object 318"/>
          <p:cNvSpPr/>
          <p:nvPr/>
        </p:nvSpPr>
        <p:spPr>
          <a:xfrm>
            <a:off x="168639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9" name="object 319"/>
          <p:cNvSpPr/>
          <p:nvPr/>
        </p:nvSpPr>
        <p:spPr>
          <a:xfrm>
            <a:off x="157461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0" name="object 320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21" name="object 321"/>
          <p:cNvGrpSpPr/>
          <p:nvPr/>
        </p:nvGrpSpPr>
        <p:grpSpPr>
          <a:xfrm>
            <a:off x="10709144" y="6412165"/>
            <a:ext cx="1210656" cy="491344"/>
            <a:chOff x="7874437" y="4715255"/>
            <a:chExt cx="890269" cy="361315"/>
          </a:xfrm>
        </p:grpSpPr>
        <p:sp>
          <p:nvSpPr>
            <p:cNvPr id="322" name="object 322"/>
            <p:cNvSpPr/>
            <p:nvPr/>
          </p:nvSpPr>
          <p:spPr>
            <a:xfrm>
              <a:off x="7882127" y="4721351"/>
              <a:ext cx="876300" cy="349250"/>
            </a:xfrm>
            <a:custGeom>
              <a:avLst/>
              <a:gdLst/>
              <a:ahLst/>
              <a:cxnLst/>
              <a:rect l="l" t="t" r="r" b="b"/>
              <a:pathLst>
                <a:path w="876300" h="349250">
                  <a:moveTo>
                    <a:pt x="0" y="348996"/>
                  </a:moveTo>
                  <a:lnTo>
                    <a:pt x="876300" y="348996"/>
                  </a:lnTo>
                  <a:lnTo>
                    <a:pt x="876300" y="0"/>
                  </a:lnTo>
                  <a:lnTo>
                    <a:pt x="0" y="0"/>
                  </a:lnTo>
                  <a:lnTo>
                    <a:pt x="0" y="348996"/>
                  </a:lnTo>
                  <a:close/>
                </a:path>
              </a:pathLst>
            </a:custGeom>
            <a:ln w="12192">
              <a:solidFill>
                <a:srgbClr val="1F303A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493150" y="4768595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445"/>
                  </a:lnTo>
                  <a:lnTo>
                    <a:pt x="4648" y="31445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144145" h="147954">
                  <a:moveTo>
                    <a:pt x="40360" y="142875"/>
                  </a:moveTo>
                  <a:lnTo>
                    <a:pt x="32943" y="142875"/>
                  </a:lnTo>
                  <a:lnTo>
                    <a:pt x="32943" y="36525"/>
                  </a:lnTo>
                  <a:lnTo>
                    <a:pt x="28295" y="36525"/>
                  </a:lnTo>
                  <a:lnTo>
                    <a:pt x="28295" y="147497"/>
                  </a:lnTo>
                  <a:lnTo>
                    <a:pt x="40360" y="147497"/>
                  </a:lnTo>
                  <a:lnTo>
                    <a:pt x="40360" y="142875"/>
                  </a:lnTo>
                  <a:close/>
                </a:path>
                <a:path w="144145" h="147954">
                  <a:moveTo>
                    <a:pt x="143891" y="0"/>
                  </a:moveTo>
                  <a:lnTo>
                    <a:pt x="131787" y="0"/>
                  </a:lnTo>
                  <a:lnTo>
                    <a:pt x="131787" y="147497"/>
                  </a:lnTo>
                  <a:lnTo>
                    <a:pt x="143891" y="147497"/>
                  </a:lnTo>
                  <a:lnTo>
                    <a:pt x="143891" y="142417"/>
                  </a:lnTo>
                  <a:lnTo>
                    <a:pt x="136436" y="142417"/>
                  </a:lnTo>
                  <a:lnTo>
                    <a:pt x="136436" y="4622"/>
                  </a:lnTo>
                  <a:lnTo>
                    <a:pt x="143891" y="4622"/>
                  </a:lnTo>
                  <a:lnTo>
                    <a:pt x="143891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232749" y="4768595"/>
              <a:ext cx="416559" cy="147955"/>
            </a:xfrm>
            <a:custGeom>
              <a:avLst/>
              <a:gdLst/>
              <a:ahLst/>
              <a:cxnLst/>
              <a:rect l="l" t="t" r="r" b="b"/>
              <a:pathLst>
                <a:path w="416559" h="147954">
                  <a:moveTo>
                    <a:pt x="12077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77" y="147497"/>
                  </a:lnTo>
                  <a:lnTo>
                    <a:pt x="12077" y="142875"/>
                  </a:lnTo>
                  <a:lnTo>
                    <a:pt x="5105" y="142875"/>
                  </a:lnTo>
                  <a:lnTo>
                    <a:pt x="5105" y="4622"/>
                  </a:lnTo>
                  <a:lnTo>
                    <a:pt x="12077" y="4622"/>
                  </a:lnTo>
                  <a:lnTo>
                    <a:pt x="12077" y="0"/>
                  </a:lnTo>
                  <a:close/>
                </a:path>
                <a:path w="416559" h="147954">
                  <a:moveTo>
                    <a:pt x="284530" y="0"/>
                  </a:moveTo>
                  <a:lnTo>
                    <a:pt x="272465" y="0"/>
                  </a:lnTo>
                  <a:lnTo>
                    <a:pt x="272465" y="36525"/>
                  </a:lnTo>
                  <a:lnTo>
                    <a:pt x="284530" y="36525"/>
                  </a:lnTo>
                  <a:lnTo>
                    <a:pt x="284530" y="31902"/>
                  </a:lnTo>
                  <a:lnTo>
                    <a:pt x="277571" y="31902"/>
                  </a:lnTo>
                  <a:lnTo>
                    <a:pt x="277571" y="4622"/>
                  </a:lnTo>
                  <a:lnTo>
                    <a:pt x="284530" y="4622"/>
                  </a:lnTo>
                  <a:lnTo>
                    <a:pt x="284530" y="0"/>
                  </a:lnTo>
                  <a:close/>
                </a:path>
                <a:path w="416559" h="147954">
                  <a:moveTo>
                    <a:pt x="312356" y="142875"/>
                  </a:moveTo>
                  <a:lnTo>
                    <a:pt x="305409" y="142875"/>
                  </a:lnTo>
                  <a:lnTo>
                    <a:pt x="305409" y="36525"/>
                  </a:lnTo>
                  <a:lnTo>
                    <a:pt x="300291" y="36525"/>
                  </a:lnTo>
                  <a:lnTo>
                    <a:pt x="300291" y="147497"/>
                  </a:lnTo>
                  <a:lnTo>
                    <a:pt x="312356" y="147497"/>
                  </a:lnTo>
                  <a:lnTo>
                    <a:pt x="312356" y="142875"/>
                  </a:lnTo>
                  <a:close/>
                </a:path>
                <a:path w="416559" h="147954">
                  <a:moveTo>
                    <a:pt x="416356" y="0"/>
                  </a:moveTo>
                  <a:lnTo>
                    <a:pt x="404291" y="0"/>
                  </a:lnTo>
                  <a:lnTo>
                    <a:pt x="404291" y="147497"/>
                  </a:lnTo>
                  <a:lnTo>
                    <a:pt x="416356" y="147497"/>
                  </a:lnTo>
                  <a:lnTo>
                    <a:pt x="416356" y="142875"/>
                  </a:lnTo>
                  <a:lnTo>
                    <a:pt x="409371" y="142875"/>
                  </a:lnTo>
                  <a:lnTo>
                    <a:pt x="409371" y="4622"/>
                  </a:lnTo>
                  <a:lnTo>
                    <a:pt x="416356" y="4622"/>
                  </a:lnTo>
                  <a:lnTo>
                    <a:pt x="41635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87768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889754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5105" y="142872"/>
                  </a:lnTo>
                  <a:lnTo>
                    <a:pt x="5105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244827" y="4768595"/>
              <a:ext cx="497205" cy="148590"/>
            </a:xfrm>
            <a:custGeom>
              <a:avLst/>
              <a:gdLst/>
              <a:ahLst/>
              <a:cxnLst/>
              <a:rect l="l" t="t" r="r" b="b"/>
              <a:pathLst>
                <a:path w="497204" h="148589">
                  <a:moveTo>
                    <a:pt x="93764" y="147967"/>
                  </a:moveTo>
                  <a:lnTo>
                    <a:pt x="74015" y="101727"/>
                  </a:lnTo>
                  <a:lnTo>
                    <a:pt x="70065" y="92481"/>
                  </a:lnTo>
                  <a:lnTo>
                    <a:pt x="73774" y="92481"/>
                  </a:lnTo>
                  <a:lnTo>
                    <a:pt x="81000" y="91020"/>
                  </a:lnTo>
                  <a:lnTo>
                    <a:pt x="86906" y="87045"/>
                  </a:lnTo>
                  <a:lnTo>
                    <a:pt x="90893" y="81165"/>
                  </a:lnTo>
                  <a:lnTo>
                    <a:pt x="92354" y="73977"/>
                  </a:lnTo>
                  <a:lnTo>
                    <a:pt x="92354" y="55486"/>
                  </a:lnTo>
                  <a:lnTo>
                    <a:pt x="92354" y="36525"/>
                  </a:lnTo>
                  <a:lnTo>
                    <a:pt x="92354" y="18503"/>
                  </a:lnTo>
                  <a:lnTo>
                    <a:pt x="90893" y="11315"/>
                  </a:lnTo>
                  <a:lnTo>
                    <a:pt x="86906" y="5435"/>
                  </a:lnTo>
                  <a:lnTo>
                    <a:pt x="81000" y="1460"/>
                  </a:lnTo>
                  <a:lnTo>
                    <a:pt x="73774" y="0"/>
                  </a:lnTo>
                  <a:lnTo>
                    <a:pt x="55702" y="0"/>
                  </a:lnTo>
                  <a:lnTo>
                    <a:pt x="55702" y="36525"/>
                  </a:lnTo>
                  <a:lnTo>
                    <a:pt x="55702" y="55486"/>
                  </a:lnTo>
                  <a:lnTo>
                    <a:pt x="36652" y="55486"/>
                  </a:lnTo>
                  <a:lnTo>
                    <a:pt x="36652" y="36525"/>
                  </a:lnTo>
                  <a:lnTo>
                    <a:pt x="55702" y="36525"/>
                  </a:lnTo>
                  <a:lnTo>
                    <a:pt x="55702" y="0"/>
                  </a:lnTo>
                  <a:lnTo>
                    <a:pt x="0" y="0"/>
                  </a:lnTo>
                  <a:lnTo>
                    <a:pt x="0" y="147497"/>
                  </a:lnTo>
                  <a:lnTo>
                    <a:pt x="36652" y="147497"/>
                  </a:lnTo>
                  <a:lnTo>
                    <a:pt x="36652" y="101727"/>
                  </a:lnTo>
                  <a:lnTo>
                    <a:pt x="56642" y="147967"/>
                  </a:lnTo>
                  <a:lnTo>
                    <a:pt x="93764" y="147967"/>
                  </a:lnTo>
                  <a:close/>
                </a:path>
                <a:path w="497204" h="148589">
                  <a:moveTo>
                    <a:pt x="232079" y="18503"/>
                  </a:moveTo>
                  <a:lnTo>
                    <a:pt x="230619" y="11315"/>
                  </a:lnTo>
                  <a:lnTo>
                    <a:pt x="226631" y="5435"/>
                  </a:lnTo>
                  <a:lnTo>
                    <a:pt x="220713" y="1460"/>
                  </a:lnTo>
                  <a:lnTo>
                    <a:pt x="213499" y="0"/>
                  </a:lnTo>
                  <a:lnTo>
                    <a:pt x="195389" y="0"/>
                  </a:lnTo>
                  <a:lnTo>
                    <a:pt x="195389" y="36525"/>
                  </a:lnTo>
                  <a:lnTo>
                    <a:pt x="195389" y="55486"/>
                  </a:lnTo>
                  <a:lnTo>
                    <a:pt x="176834" y="55486"/>
                  </a:lnTo>
                  <a:lnTo>
                    <a:pt x="176834" y="36525"/>
                  </a:lnTo>
                  <a:lnTo>
                    <a:pt x="195389" y="36525"/>
                  </a:lnTo>
                  <a:lnTo>
                    <a:pt x="195389" y="0"/>
                  </a:lnTo>
                  <a:lnTo>
                    <a:pt x="154076" y="0"/>
                  </a:lnTo>
                  <a:lnTo>
                    <a:pt x="149440" y="1854"/>
                  </a:lnTo>
                  <a:lnTo>
                    <a:pt x="146189" y="4622"/>
                  </a:lnTo>
                  <a:lnTo>
                    <a:pt x="142481" y="7861"/>
                  </a:lnTo>
                  <a:lnTo>
                    <a:pt x="140182" y="12954"/>
                  </a:lnTo>
                  <a:lnTo>
                    <a:pt x="140182" y="147497"/>
                  </a:lnTo>
                  <a:lnTo>
                    <a:pt x="176834" y="147497"/>
                  </a:lnTo>
                  <a:lnTo>
                    <a:pt x="176834" y="92011"/>
                  </a:lnTo>
                  <a:lnTo>
                    <a:pt x="195389" y="92011"/>
                  </a:lnTo>
                  <a:lnTo>
                    <a:pt x="195389" y="147497"/>
                  </a:lnTo>
                  <a:lnTo>
                    <a:pt x="232079" y="147497"/>
                  </a:lnTo>
                  <a:lnTo>
                    <a:pt x="232079" y="92011"/>
                  </a:lnTo>
                  <a:lnTo>
                    <a:pt x="232079" y="55486"/>
                  </a:lnTo>
                  <a:lnTo>
                    <a:pt x="232079" y="36525"/>
                  </a:lnTo>
                  <a:lnTo>
                    <a:pt x="232079" y="18503"/>
                  </a:lnTo>
                  <a:close/>
                </a:path>
                <a:path w="497204" h="148589">
                  <a:moveTo>
                    <a:pt x="364820" y="0"/>
                  </a:moveTo>
                  <a:lnTo>
                    <a:pt x="272453" y="0"/>
                  </a:lnTo>
                  <a:lnTo>
                    <a:pt x="272453" y="36525"/>
                  </a:lnTo>
                  <a:lnTo>
                    <a:pt x="300278" y="36525"/>
                  </a:lnTo>
                  <a:lnTo>
                    <a:pt x="300278" y="147497"/>
                  </a:lnTo>
                  <a:lnTo>
                    <a:pt x="337451" y="147497"/>
                  </a:lnTo>
                  <a:lnTo>
                    <a:pt x="337451" y="36525"/>
                  </a:lnTo>
                  <a:lnTo>
                    <a:pt x="364820" y="36525"/>
                  </a:lnTo>
                  <a:lnTo>
                    <a:pt x="364820" y="0"/>
                  </a:lnTo>
                  <a:close/>
                </a:path>
                <a:path w="497204" h="148589">
                  <a:moveTo>
                    <a:pt x="496646" y="0"/>
                  </a:moveTo>
                  <a:lnTo>
                    <a:pt x="404279" y="0"/>
                  </a:lnTo>
                  <a:lnTo>
                    <a:pt x="404279" y="147497"/>
                  </a:lnTo>
                  <a:lnTo>
                    <a:pt x="496646" y="147497"/>
                  </a:lnTo>
                  <a:lnTo>
                    <a:pt x="496646" y="110972"/>
                  </a:lnTo>
                  <a:lnTo>
                    <a:pt x="440944" y="110972"/>
                  </a:lnTo>
                  <a:lnTo>
                    <a:pt x="440944" y="92011"/>
                  </a:lnTo>
                  <a:lnTo>
                    <a:pt x="496646" y="92011"/>
                  </a:lnTo>
                  <a:lnTo>
                    <a:pt x="496646" y="55486"/>
                  </a:lnTo>
                  <a:lnTo>
                    <a:pt x="440944" y="55486"/>
                  </a:lnTo>
                  <a:lnTo>
                    <a:pt x="440944" y="36525"/>
                  </a:lnTo>
                  <a:lnTo>
                    <a:pt x="496646" y="36525"/>
                  </a:lnTo>
                  <a:lnTo>
                    <a:pt x="496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372475" y="4768595"/>
              <a:ext cx="26034" cy="147955"/>
            </a:xfrm>
            <a:custGeom>
              <a:avLst/>
              <a:gdLst/>
              <a:ahLst/>
              <a:cxnLst/>
              <a:rect l="l" t="t" r="r" b="b"/>
              <a:pathLst>
                <a:path w="26034" h="147954">
                  <a:moveTo>
                    <a:pt x="12065" y="142875"/>
                  </a:moveTo>
                  <a:lnTo>
                    <a:pt x="0" y="142875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875"/>
                  </a:lnTo>
                  <a:close/>
                </a:path>
                <a:path w="26034" h="147954">
                  <a:moveTo>
                    <a:pt x="25958" y="0"/>
                  </a:moveTo>
                  <a:lnTo>
                    <a:pt x="13906" y="0"/>
                  </a:lnTo>
                  <a:lnTo>
                    <a:pt x="9258" y="1854"/>
                  </a:lnTo>
                  <a:lnTo>
                    <a:pt x="6019" y="4622"/>
                  </a:lnTo>
                  <a:lnTo>
                    <a:pt x="2311" y="7861"/>
                  </a:lnTo>
                  <a:lnTo>
                    <a:pt x="0" y="12954"/>
                  </a:lnTo>
                  <a:lnTo>
                    <a:pt x="0" y="142417"/>
                  </a:lnTo>
                  <a:lnTo>
                    <a:pt x="4648" y="142417"/>
                  </a:lnTo>
                  <a:lnTo>
                    <a:pt x="4648" y="11099"/>
                  </a:lnTo>
                  <a:lnTo>
                    <a:pt x="10668" y="5092"/>
                  </a:lnTo>
                  <a:lnTo>
                    <a:pt x="18084" y="4622"/>
                  </a:lnTo>
                  <a:lnTo>
                    <a:pt x="21361" y="1854"/>
                  </a:lnTo>
                  <a:lnTo>
                    <a:pt x="25958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081442" y="4768595"/>
              <a:ext cx="305435" cy="147955"/>
            </a:xfrm>
            <a:custGeom>
              <a:avLst/>
              <a:gdLst/>
              <a:ahLst/>
              <a:cxnLst/>
              <a:rect l="l" t="t" r="r" b="b"/>
              <a:pathLst>
                <a:path w="305434" h="147954">
                  <a:moveTo>
                    <a:pt x="12065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417"/>
                  </a:lnTo>
                  <a:lnTo>
                    <a:pt x="4648" y="142417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305434" h="147954">
                  <a:moveTo>
                    <a:pt x="304939" y="0"/>
                  </a:moveTo>
                  <a:lnTo>
                    <a:pt x="297522" y="0"/>
                  </a:lnTo>
                  <a:lnTo>
                    <a:pt x="290322" y="1460"/>
                  </a:lnTo>
                  <a:lnTo>
                    <a:pt x="284429" y="5435"/>
                  </a:lnTo>
                  <a:lnTo>
                    <a:pt x="280441" y="11315"/>
                  </a:lnTo>
                  <a:lnTo>
                    <a:pt x="278968" y="18503"/>
                  </a:lnTo>
                  <a:lnTo>
                    <a:pt x="278968" y="147497"/>
                  </a:lnTo>
                  <a:lnTo>
                    <a:pt x="291033" y="147497"/>
                  </a:lnTo>
                  <a:lnTo>
                    <a:pt x="291033" y="142875"/>
                  </a:lnTo>
                  <a:lnTo>
                    <a:pt x="283578" y="142875"/>
                  </a:lnTo>
                  <a:lnTo>
                    <a:pt x="283578" y="11099"/>
                  </a:lnTo>
                  <a:lnTo>
                    <a:pt x="289636" y="5092"/>
                  </a:lnTo>
                  <a:lnTo>
                    <a:pt x="297053" y="4622"/>
                  </a:lnTo>
                  <a:lnTo>
                    <a:pt x="300291" y="1384"/>
                  </a:lnTo>
                  <a:lnTo>
                    <a:pt x="304939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09351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105583" y="4768591"/>
              <a:ext cx="92710" cy="147955"/>
            </a:xfrm>
            <a:custGeom>
              <a:avLst/>
              <a:gdLst/>
              <a:ahLst/>
              <a:cxnLst/>
              <a:rect l="l" t="t" r="r" b="b"/>
              <a:pathLst>
                <a:path w="92709" h="147954">
                  <a:moveTo>
                    <a:pt x="923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92366" y="147496"/>
                  </a:lnTo>
                  <a:lnTo>
                    <a:pt x="92366" y="110971"/>
                  </a:lnTo>
                  <a:lnTo>
                    <a:pt x="36669" y="110971"/>
                  </a:lnTo>
                  <a:lnTo>
                    <a:pt x="36669" y="92012"/>
                  </a:lnTo>
                  <a:lnTo>
                    <a:pt x="92366" y="92012"/>
                  </a:lnTo>
                  <a:lnTo>
                    <a:pt x="92366" y="55483"/>
                  </a:lnTo>
                  <a:lnTo>
                    <a:pt x="36669" y="55483"/>
                  </a:lnTo>
                  <a:lnTo>
                    <a:pt x="36669" y="36529"/>
                  </a:lnTo>
                  <a:lnTo>
                    <a:pt x="92366" y="36529"/>
                  </a:lnTo>
                  <a:lnTo>
                    <a:pt x="92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949630" y="4768591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32488" y="36529"/>
                  </a:moveTo>
                  <a:lnTo>
                    <a:pt x="27846" y="36529"/>
                  </a:lnTo>
                  <a:lnTo>
                    <a:pt x="27846" y="147496"/>
                  </a:lnTo>
                  <a:lnTo>
                    <a:pt x="39917" y="147496"/>
                  </a:lnTo>
                  <a:lnTo>
                    <a:pt x="39917" y="142872"/>
                  </a:lnTo>
                  <a:lnTo>
                    <a:pt x="32488" y="142872"/>
                  </a:lnTo>
                  <a:lnTo>
                    <a:pt x="32488" y="36529"/>
                  </a:lnTo>
                  <a:close/>
                </a:path>
                <a:path w="40004" h="147954">
                  <a:moveTo>
                    <a:pt x="12066" y="0"/>
                  </a:moveTo>
                  <a:lnTo>
                    <a:pt x="0" y="0"/>
                  </a:lnTo>
                  <a:lnTo>
                    <a:pt x="0" y="36529"/>
                  </a:lnTo>
                  <a:lnTo>
                    <a:pt x="12066" y="36529"/>
                  </a:lnTo>
                  <a:lnTo>
                    <a:pt x="12066" y="31442"/>
                  </a:lnTo>
                  <a:lnTo>
                    <a:pt x="4641" y="3144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961693" y="4768595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902"/>
                  </a:lnTo>
                  <a:lnTo>
                    <a:pt x="4635" y="31902"/>
                  </a:lnTo>
                  <a:lnTo>
                    <a:pt x="4635" y="5092"/>
                  </a:lnTo>
                  <a:lnTo>
                    <a:pt x="12065" y="5092"/>
                  </a:lnTo>
                  <a:lnTo>
                    <a:pt x="12065" y="0"/>
                  </a:lnTo>
                  <a:close/>
                </a:path>
                <a:path w="40004" h="147954">
                  <a:moveTo>
                    <a:pt x="39916" y="142875"/>
                  </a:moveTo>
                  <a:lnTo>
                    <a:pt x="32486" y="142875"/>
                  </a:lnTo>
                  <a:lnTo>
                    <a:pt x="32486" y="36525"/>
                  </a:lnTo>
                  <a:lnTo>
                    <a:pt x="27851" y="36525"/>
                  </a:lnTo>
                  <a:lnTo>
                    <a:pt x="27851" y="147497"/>
                  </a:lnTo>
                  <a:lnTo>
                    <a:pt x="39916" y="147497"/>
                  </a:lnTo>
                  <a:lnTo>
                    <a:pt x="39916" y="142875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901813" y="4768595"/>
              <a:ext cx="164465" cy="147955"/>
            </a:xfrm>
            <a:custGeom>
              <a:avLst/>
              <a:gdLst/>
              <a:ahLst/>
              <a:cxnLst/>
              <a:rect l="l" t="t" r="r" b="b"/>
              <a:pathLst>
                <a:path w="164465" h="147954">
                  <a:moveTo>
                    <a:pt x="36664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36664" y="147497"/>
                  </a:lnTo>
                  <a:lnTo>
                    <a:pt x="36664" y="0"/>
                  </a:lnTo>
                  <a:close/>
                </a:path>
                <a:path w="164465" h="147954">
                  <a:moveTo>
                    <a:pt x="164312" y="0"/>
                  </a:moveTo>
                  <a:lnTo>
                    <a:pt x="71945" y="0"/>
                  </a:lnTo>
                  <a:lnTo>
                    <a:pt x="71945" y="36525"/>
                  </a:lnTo>
                  <a:lnTo>
                    <a:pt x="99796" y="36525"/>
                  </a:lnTo>
                  <a:lnTo>
                    <a:pt x="99796" y="147497"/>
                  </a:lnTo>
                  <a:lnTo>
                    <a:pt x="136461" y="147497"/>
                  </a:lnTo>
                  <a:lnTo>
                    <a:pt x="136461" y="36525"/>
                  </a:lnTo>
                  <a:lnTo>
                    <a:pt x="164312" y="36525"/>
                  </a:lnTo>
                  <a:lnTo>
                    <a:pt x="164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220693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5106" y="142872"/>
                  </a:lnTo>
                  <a:lnTo>
                    <a:pt x="5106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874432" y="4946611"/>
              <a:ext cx="866140" cy="22860"/>
            </a:xfrm>
            <a:custGeom>
              <a:avLst/>
              <a:gdLst/>
              <a:ahLst/>
              <a:cxnLst/>
              <a:rect l="l" t="t" r="r" b="b"/>
              <a:pathLst>
                <a:path w="866140" h="22860">
                  <a:moveTo>
                    <a:pt x="20891" y="22199"/>
                  </a:moveTo>
                  <a:lnTo>
                    <a:pt x="19011" y="17564"/>
                  </a:lnTo>
                  <a:lnTo>
                    <a:pt x="17881" y="14795"/>
                  </a:lnTo>
                  <a:lnTo>
                    <a:pt x="15316" y="8470"/>
                  </a:lnTo>
                  <a:lnTo>
                    <a:pt x="15316" y="14795"/>
                  </a:lnTo>
                  <a:lnTo>
                    <a:pt x="6032" y="14795"/>
                  </a:lnTo>
                  <a:lnTo>
                    <a:pt x="10680" y="3238"/>
                  </a:lnTo>
                  <a:lnTo>
                    <a:pt x="15316" y="14795"/>
                  </a:lnTo>
                  <a:lnTo>
                    <a:pt x="15316" y="8470"/>
                  </a:lnTo>
                  <a:lnTo>
                    <a:pt x="13195" y="3238"/>
                  </a:lnTo>
                  <a:lnTo>
                    <a:pt x="12065" y="457"/>
                  </a:lnTo>
                  <a:lnTo>
                    <a:pt x="8813" y="457"/>
                  </a:lnTo>
                  <a:lnTo>
                    <a:pt x="0" y="22199"/>
                  </a:lnTo>
                  <a:lnTo>
                    <a:pt x="3251" y="22199"/>
                  </a:lnTo>
                  <a:lnTo>
                    <a:pt x="5105" y="17564"/>
                  </a:lnTo>
                  <a:lnTo>
                    <a:pt x="16243" y="17564"/>
                  </a:lnTo>
                  <a:lnTo>
                    <a:pt x="18097" y="22199"/>
                  </a:lnTo>
                  <a:lnTo>
                    <a:pt x="20891" y="22199"/>
                  </a:lnTo>
                  <a:close/>
                </a:path>
                <a:path w="866140" h="22860">
                  <a:moveTo>
                    <a:pt x="57556" y="5092"/>
                  </a:moveTo>
                  <a:lnTo>
                    <a:pt x="55460" y="2768"/>
                  </a:lnTo>
                  <a:lnTo>
                    <a:pt x="54762" y="1993"/>
                  </a:lnTo>
                  <a:lnTo>
                    <a:pt x="54762" y="6477"/>
                  </a:lnTo>
                  <a:lnTo>
                    <a:pt x="54762" y="15722"/>
                  </a:lnTo>
                  <a:lnTo>
                    <a:pt x="51981" y="19888"/>
                  </a:lnTo>
                  <a:lnTo>
                    <a:pt x="41770" y="19888"/>
                  </a:lnTo>
                  <a:lnTo>
                    <a:pt x="41770" y="2768"/>
                  </a:lnTo>
                  <a:lnTo>
                    <a:pt x="51981" y="2768"/>
                  </a:lnTo>
                  <a:lnTo>
                    <a:pt x="54762" y="6477"/>
                  </a:lnTo>
                  <a:lnTo>
                    <a:pt x="54762" y="1993"/>
                  </a:lnTo>
                  <a:lnTo>
                    <a:pt x="53378" y="457"/>
                  </a:lnTo>
                  <a:lnTo>
                    <a:pt x="38989" y="457"/>
                  </a:lnTo>
                  <a:lnTo>
                    <a:pt x="38989" y="22656"/>
                  </a:lnTo>
                  <a:lnTo>
                    <a:pt x="52908" y="22656"/>
                  </a:lnTo>
                  <a:lnTo>
                    <a:pt x="55448" y="19888"/>
                  </a:lnTo>
                  <a:lnTo>
                    <a:pt x="57556" y="17564"/>
                  </a:lnTo>
                  <a:lnTo>
                    <a:pt x="57556" y="5092"/>
                  </a:lnTo>
                  <a:close/>
                </a:path>
                <a:path w="866140" h="22860">
                  <a:moveTo>
                    <a:pt x="68224" y="457"/>
                  </a:moveTo>
                  <a:lnTo>
                    <a:pt x="65443" y="457"/>
                  </a:lnTo>
                  <a:lnTo>
                    <a:pt x="65443" y="22199"/>
                  </a:lnTo>
                  <a:lnTo>
                    <a:pt x="68224" y="22199"/>
                  </a:lnTo>
                  <a:lnTo>
                    <a:pt x="68224" y="457"/>
                  </a:lnTo>
                  <a:close/>
                </a:path>
                <a:path w="866140" h="22860">
                  <a:moveTo>
                    <a:pt x="90970" y="457"/>
                  </a:moveTo>
                  <a:lnTo>
                    <a:pt x="76581" y="457"/>
                  </a:lnTo>
                  <a:lnTo>
                    <a:pt x="76581" y="22199"/>
                  </a:lnTo>
                  <a:lnTo>
                    <a:pt x="79375" y="22199"/>
                  </a:lnTo>
                  <a:lnTo>
                    <a:pt x="79375" y="12026"/>
                  </a:lnTo>
                  <a:lnTo>
                    <a:pt x="90970" y="12026"/>
                  </a:lnTo>
                  <a:lnTo>
                    <a:pt x="90970" y="9715"/>
                  </a:lnTo>
                  <a:lnTo>
                    <a:pt x="79375" y="9715"/>
                  </a:lnTo>
                  <a:lnTo>
                    <a:pt x="79375" y="2768"/>
                  </a:lnTo>
                  <a:lnTo>
                    <a:pt x="90970" y="2768"/>
                  </a:lnTo>
                  <a:lnTo>
                    <a:pt x="90970" y="457"/>
                  </a:lnTo>
                  <a:close/>
                </a:path>
                <a:path w="866140" h="22860">
                  <a:moveTo>
                    <a:pt x="112318" y="457"/>
                  </a:moveTo>
                  <a:lnTo>
                    <a:pt x="97942" y="457"/>
                  </a:lnTo>
                  <a:lnTo>
                    <a:pt x="97942" y="22199"/>
                  </a:lnTo>
                  <a:lnTo>
                    <a:pt x="100723" y="22199"/>
                  </a:lnTo>
                  <a:lnTo>
                    <a:pt x="100723" y="12026"/>
                  </a:lnTo>
                  <a:lnTo>
                    <a:pt x="112318" y="12026"/>
                  </a:lnTo>
                  <a:lnTo>
                    <a:pt x="112318" y="9715"/>
                  </a:lnTo>
                  <a:lnTo>
                    <a:pt x="100723" y="9715"/>
                  </a:lnTo>
                  <a:lnTo>
                    <a:pt x="100723" y="2768"/>
                  </a:lnTo>
                  <a:lnTo>
                    <a:pt x="112318" y="2768"/>
                  </a:lnTo>
                  <a:lnTo>
                    <a:pt x="112318" y="457"/>
                  </a:lnTo>
                  <a:close/>
                </a:path>
                <a:path w="866140" h="22860">
                  <a:moveTo>
                    <a:pt x="133667" y="457"/>
                  </a:moveTo>
                  <a:lnTo>
                    <a:pt x="119291" y="457"/>
                  </a:lnTo>
                  <a:lnTo>
                    <a:pt x="119291" y="21729"/>
                  </a:lnTo>
                  <a:lnTo>
                    <a:pt x="133667" y="21729"/>
                  </a:lnTo>
                  <a:lnTo>
                    <a:pt x="133667" y="19418"/>
                  </a:lnTo>
                  <a:lnTo>
                    <a:pt x="122072" y="19418"/>
                  </a:lnTo>
                  <a:lnTo>
                    <a:pt x="122072" y="12026"/>
                  </a:lnTo>
                  <a:lnTo>
                    <a:pt x="133667" y="12026"/>
                  </a:lnTo>
                  <a:lnTo>
                    <a:pt x="133667" y="9715"/>
                  </a:lnTo>
                  <a:lnTo>
                    <a:pt x="122072" y="9715"/>
                  </a:lnTo>
                  <a:lnTo>
                    <a:pt x="122072" y="2768"/>
                  </a:lnTo>
                  <a:lnTo>
                    <a:pt x="133667" y="2768"/>
                  </a:lnTo>
                  <a:lnTo>
                    <a:pt x="133667" y="457"/>
                  </a:lnTo>
                  <a:close/>
                </a:path>
                <a:path w="866140" h="22860">
                  <a:moveTo>
                    <a:pt x="157340" y="22199"/>
                  </a:moveTo>
                  <a:lnTo>
                    <a:pt x="151307" y="13411"/>
                  </a:lnTo>
                  <a:lnTo>
                    <a:pt x="154101" y="12941"/>
                  </a:lnTo>
                  <a:lnTo>
                    <a:pt x="156883" y="11099"/>
                  </a:lnTo>
                  <a:lnTo>
                    <a:pt x="156883" y="3238"/>
                  </a:lnTo>
                  <a:lnTo>
                    <a:pt x="156413" y="2768"/>
                  </a:lnTo>
                  <a:lnTo>
                    <a:pt x="154101" y="457"/>
                  </a:lnTo>
                  <a:lnTo>
                    <a:pt x="154101" y="4622"/>
                  </a:lnTo>
                  <a:lnTo>
                    <a:pt x="154101" y="9245"/>
                  </a:lnTo>
                  <a:lnTo>
                    <a:pt x="152234" y="11099"/>
                  </a:lnTo>
                  <a:lnTo>
                    <a:pt x="143891" y="11099"/>
                  </a:lnTo>
                  <a:lnTo>
                    <a:pt x="143891" y="2768"/>
                  </a:lnTo>
                  <a:lnTo>
                    <a:pt x="152234" y="2768"/>
                  </a:lnTo>
                  <a:lnTo>
                    <a:pt x="154101" y="4622"/>
                  </a:lnTo>
                  <a:lnTo>
                    <a:pt x="154101" y="457"/>
                  </a:lnTo>
                  <a:lnTo>
                    <a:pt x="141097" y="457"/>
                  </a:lnTo>
                  <a:lnTo>
                    <a:pt x="141097" y="22199"/>
                  </a:lnTo>
                  <a:lnTo>
                    <a:pt x="143891" y="22199"/>
                  </a:lnTo>
                  <a:lnTo>
                    <a:pt x="143891" y="13411"/>
                  </a:lnTo>
                  <a:lnTo>
                    <a:pt x="148526" y="13411"/>
                  </a:lnTo>
                  <a:lnTo>
                    <a:pt x="154101" y="22199"/>
                  </a:lnTo>
                  <a:lnTo>
                    <a:pt x="157340" y="22199"/>
                  </a:lnTo>
                  <a:close/>
                </a:path>
                <a:path w="866140" h="22860">
                  <a:moveTo>
                    <a:pt x="179158" y="457"/>
                  </a:moveTo>
                  <a:lnTo>
                    <a:pt x="164769" y="457"/>
                  </a:lnTo>
                  <a:lnTo>
                    <a:pt x="164769" y="21729"/>
                  </a:lnTo>
                  <a:lnTo>
                    <a:pt x="179158" y="21729"/>
                  </a:lnTo>
                  <a:lnTo>
                    <a:pt x="179158" y="19418"/>
                  </a:lnTo>
                  <a:lnTo>
                    <a:pt x="167563" y="19418"/>
                  </a:lnTo>
                  <a:lnTo>
                    <a:pt x="167563" y="12026"/>
                  </a:lnTo>
                  <a:lnTo>
                    <a:pt x="179158" y="12026"/>
                  </a:lnTo>
                  <a:lnTo>
                    <a:pt x="179158" y="9715"/>
                  </a:lnTo>
                  <a:lnTo>
                    <a:pt x="167563" y="9715"/>
                  </a:lnTo>
                  <a:lnTo>
                    <a:pt x="167563" y="2768"/>
                  </a:lnTo>
                  <a:lnTo>
                    <a:pt x="179158" y="2768"/>
                  </a:lnTo>
                  <a:lnTo>
                    <a:pt x="179158" y="457"/>
                  </a:lnTo>
                  <a:close/>
                </a:path>
                <a:path w="866140" h="22860">
                  <a:moveTo>
                    <a:pt x="204685" y="457"/>
                  </a:moveTo>
                  <a:lnTo>
                    <a:pt x="201904" y="457"/>
                  </a:lnTo>
                  <a:lnTo>
                    <a:pt x="201904" y="17564"/>
                  </a:lnTo>
                  <a:lnTo>
                    <a:pt x="189369" y="457"/>
                  </a:lnTo>
                  <a:lnTo>
                    <a:pt x="186588" y="457"/>
                  </a:lnTo>
                  <a:lnTo>
                    <a:pt x="186588" y="22199"/>
                  </a:lnTo>
                  <a:lnTo>
                    <a:pt x="189369" y="22199"/>
                  </a:lnTo>
                  <a:lnTo>
                    <a:pt x="189369" y="4622"/>
                  </a:lnTo>
                  <a:lnTo>
                    <a:pt x="202374" y="22199"/>
                  </a:lnTo>
                  <a:lnTo>
                    <a:pt x="204685" y="22199"/>
                  </a:lnTo>
                  <a:lnTo>
                    <a:pt x="204685" y="457"/>
                  </a:lnTo>
                  <a:close/>
                </a:path>
                <a:path w="866140" h="22860">
                  <a:moveTo>
                    <a:pt x="228358" y="457"/>
                  </a:moveTo>
                  <a:lnTo>
                    <a:pt x="211658" y="457"/>
                  </a:lnTo>
                  <a:lnTo>
                    <a:pt x="211658" y="2768"/>
                  </a:lnTo>
                  <a:lnTo>
                    <a:pt x="218617" y="2768"/>
                  </a:lnTo>
                  <a:lnTo>
                    <a:pt x="218617" y="22199"/>
                  </a:lnTo>
                  <a:lnTo>
                    <a:pt x="221399" y="22199"/>
                  </a:lnTo>
                  <a:lnTo>
                    <a:pt x="221399" y="2768"/>
                  </a:lnTo>
                  <a:lnTo>
                    <a:pt x="228358" y="2768"/>
                  </a:lnTo>
                  <a:lnTo>
                    <a:pt x="228358" y="457"/>
                  </a:lnTo>
                  <a:close/>
                </a:path>
                <a:path w="866140" h="22860">
                  <a:moveTo>
                    <a:pt x="263169" y="22199"/>
                  </a:moveTo>
                  <a:lnTo>
                    <a:pt x="253428" y="10629"/>
                  </a:lnTo>
                  <a:lnTo>
                    <a:pt x="262712" y="457"/>
                  </a:lnTo>
                  <a:lnTo>
                    <a:pt x="259461" y="457"/>
                  </a:lnTo>
                  <a:lnTo>
                    <a:pt x="249707" y="11557"/>
                  </a:lnTo>
                  <a:lnTo>
                    <a:pt x="249707" y="457"/>
                  </a:lnTo>
                  <a:lnTo>
                    <a:pt x="246926" y="457"/>
                  </a:lnTo>
                  <a:lnTo>
                    <a:pt x="246926" y="22199"/>
                  </a:lnTo>
                  <a:lnTo>
                    <a:pt x="249707" y="22199"/>
                  </a:lnTo>
                  <a:lnTo>
                    <a:pt x="249707" y="14795"/>
                  </a:lnTo>
                  <a:lnTo>
                    <a:pt x="252031" y="12484"/>
                  </a:lnTo>
                  <a:lnTo>
                    <a:pt x="260388" y="22199"/>
                  </a:lnTo>
                  <a:lnTo>
                    <a:pt x="263169" y="22199"/>
                  </a:lnTo>
                  <a:close/>
                </a:path>
                <a:path w="866140" h="22860">
                  <a:moveTo>
                    <a:pt x="272923" y="457"/>
                  </a:moveTo>
                  <a:lnTo>
                    <a:pt x="270129" y="457"/>
                  </a:lnTo>
                  <a:lnTo>
                    <a:pt x="270129" y="22199"/>
                  </a:lnTo>
                  <a:lnTo>
                    <a:pt x="272923" y="22199"/>
                  </a:lnTo>
                  <a:lnTo>
                    <a:pt x="272923" y="457"/>
                  </a:lnTo>
                  <a:close/>
                </a:path>
                <a:path w="866140" h="22860">
                  <a:moveTo>
                    <a:pt x="299377" y="457"/>
                  </a:moveTo>
                  <a:lnTo>
                    <a:pt x="296595" y="457"/>
                  </a:lnTo>
                  <a:lnTo>
                    <a:pt x="296595" y="17564"/>
                  </a:lnTo>
                  <a:lnTo>
                    <a:pt x="284060" y="457"/>
                  </a:lnTo>
                  <a:lnTo>
                    <a:pt x="281279" y="457"/>
                  </a:lnTo>
                  <a:lnTo>
                    <a:pt x="281279" y="22199"/>
                  </a:lnTo>
                  <a:lnTo>
                    <a:pt x="284060" y="22199"/>
                  </a:lnTo>
                  <a:lnTo>
                    <a:pt x="284060" y="4622"/>
                  </a:lnTo>
                  <a:lnTo>
                    <a:pt x="297053" y="22199"/>
                  </a:lnTo>
                  <a:lnTo>
                    <a:pt x="299377" y="22199"/>
                  </a:lnTo>
                  <a:lnTo>
                    <a:pt x="299377" y="457"/>
                  </a:lnTo>
                  <a:close/>
                </a:path>
                <a:path w="866140" h="22860">
                  <a:moveTo>
                    <a:pt x="326758" y="5092"/>
                  </a:moveTo>
                  <a:lnTo>
                    <a:pt x="324675" y="2768"/>
                  </a:lnTo>
                  <a:lnTo>
                    <a:pt x="323977" y="2006"/>
                  </a:lnTo>
                  <a:lnTo>
                    <a:pt x="323977" y="6477"/>
                  </a:lnTo>
                  <a:lnTo>
                    <a:pt x="323977" y="15722"/>
                  </a:lnTo>
                  <a:lnTo>
                    <a:pt x="320725" y="19888"/>
                  </a:lnTo>
                  <a:lnTo>
                    <a:pt x="310984" y="19888"/>
                  </a:lnTo>
                  <a:lnTo>
                    <a:pt x="310984" y="2768"/>
                  </a:lnTo>
                  <a:lnTo>
                    <a:pt x="321195" y="2768"/>
                  </a:lnTo>
                  <a:lnTo>
                    <a:pt x="323977" y="6477"/>
                  </a:lnTo>
                  <a:lnTo>
                    <a:pt x="323977" y="2006"/>
                  </a:lnTo>
                  <a:lnTo>
                    <a:pt x="322580" y="457"/>
                  </a:lnTo>
                  <a:lnTo>
                    <a:pt x="308190" y="457"/>
                  </a:lnTo>
                  <a:lnTo>
                    <a:pt x="308190" y="22656"/>
                  </a:lnTo>
                  <a:lnTo>
                    <a:pt x="322122" y="22656"/>
                  </a:lnTo>
                  <a:lnTo>
                    <a:pt x="324650" y="19888"/>
                  </a:lnTo>
                  <a:lnTo>
                    <a:pt x="326758" y="17564"/>
                  </a:lnTo>
                  <a:lnTo>
                    <a:pt x="326758" y="5092"/>
                  </a:lnTo>
                  <a:close/>
                </a:path>
                <a:path w="866140" h="22860">
                  <a:moveTo>
                    <a:pt x="366674" y="4622"/>
                  </a:moveTo>
                  <a:lnTo>
                    <a:pt x="364591" y="2311"/>
                  </a:lnTo>
                  <a:lnTo>
                    <a:pt x="364363" y="2070"/>
                  </a:lnTo>
                  <a:lnTo>
                    <a:pt x="364363" y="6007"/>
                  </a:lnTo>
                  <a:lnTo>
                    <a:pt x="364363" y="16179"/>
                  </a:lnTo>
                  <a:lnTo>
                    <a:pt x="361111" y="19888"/>
                  </a:lnTo>
                  <a:lnTo>
                    <a:pt x="351828" y="19888"/>
                  </a:lnTo>
                  <a:lnTo>
                    <a:pt x="348576" y="16179"/>
                  </a:lnTo>
                  <a:lnTo>
                    <a:pt x="348576" y="6007"/>
                  </a:lnTo>
                  <a:lnTo>
                    <a:pt x="351358" y="2311"/>
                  </a:lnTo>
                  <a:lnTo>
                    <a:pt x="361111" y="2311"/>
                  </a:lnTo>
                  <a:lnTo>
                    <a:pt x="364363" y="6007"/>
                  </a:lnTo>
                  <a:lnTo>
                    <a:pt x="364363" y="2070"/>
                  </a:lnTo>
                  <a:lnTo>
                    <a:pt x="362496" y="0"/>
                  </a:lnTo>
                  <a:lnTo>
                    <a:pt x="349504" y="0"/>
                  </a:lnTo>
                  <a:lnTo>
                    <a:pt x="345325" y="4622"/>
                  </a:lnTo>
                  <a:lnTo>
                    <a:pt x="345325" y="17564"/>
                  </a:lnTo>
                  <a:lnTo>
                    <a:pt x="349504" y="22656"/>
                  </a:lnTo>
                  <a:lnTo>
                    <a:pt x="356006" y="22199"/>
                  </a:lnTo>
                  <a:lnTo>
                    <a:pt x="362038" y="22199"/>
                  </a:lnTo>
                  <a:lnTo>
                    <a:pt x="364350" y="19888"/>
                  </a:lnTo>
                  <a:lnTo>
                    <a:pt x="366674" y="17564"/>
                  </a:lnTo>
                  <a:lnTo>
                    <a:pt x="366674" y="4622"/>
                  </a:lnTo>
                  <a:close/>
                </a:path>
                <a:path w="866140" h="22860">
                  <a:moveTo>
                    <a:pt x="388975" y="457"/>
                  </a:moveTo>
                  <a:lnTo>
                    <a:pt x="374561" y="457"/>
                  </a:lnTo>
                  <a:lnTo>
                    <a:pt x="374561" y="22199"/>
                  </a:lnTo>
                  <a:lnTo>
                    <a:pt x="377355" y="22199"/>
                  </a:lnTo>
                  <a:lnTo>
                    <a:pt x="377355" y="12026"/>
                  </a:lnTo>
                  <a:lnTo>
                    <a:pt x="388975" y="12026"/>
                  </a:lnTo>
                  <a:lnTo>
                    <a:pt x="388975" y="9715"/>
                  </a:lnTo>
                  <a:lnTo>
                    <a:pt x="377355" y="9715"/>
                  </a:lnTo>
                  <a:lnTo>
                    <a:pt x="377355" y="2768"/>
                  </a:lnTo>
                  <a:lnTo>
                    <a:pt x="388975" y="2768"/>
                  </a:lnTo>
                  <a:lnTo>
                    <a:pt x="388975" y="457"/>
                  </a:lnTo>
                  <a:close/>
                </a:path>
                <a:path w="866140" h="22860">
                  <a:moveTo>
                    <a:pt x="426567" y="5092"/>
                  </a:moveTo>
                  <a:lnTo>
                    <a:pt x="424472" y="2768"/>
                  </a:lnTo>
                  <a:lnTo>
                    <a:pt x="423760" y="1981"/>
                  </a:lnTo>
                  <a:lnTo>
                    <a:pt x="423760" y="6477"/>
                  </a:lnTo>
                  <a:lnTo>
                    <a:pt x="423760" y="15722"/>
                  </a:lnTo>
                  <a:lnTo>
                    <a:pt x="420509" y="19888"/>
                  </a:lnTo>
                  <a:lnTo>
                    <a:pt x="410756" y="19888"/>
                  </a:lnTo>
                  <a:lnTo>
                    <a:pt x="410756" y="2768"/>
                  </a:lnTo>
                  <a:lnTo>
                    <a:pt x="420979" y="2768"/>
                  </a:lnTo>
                  <a:lnTo>
                    <a:pt x="423760" y="6477"/>
                  </a:lnTo>
                  <a:lnTo>
                    <a:pt x="423760" y="1981"/>
                  </a:lnTo>
                  <a:lnTo>
                    <a:pt x="422389" y="457"/>
                  </a:lnTo>
                  <a:lnTo>
                    <a:pt x="407987" y="457"/>
                  </a:lnTo>
                  <a:lnTo>
                    <a:pt x="407987" y="22656"/>
                  </a:lnTo>
                  <a:lnTo>
                    <a:pt x="421919" y="22656"/>
                  </a:lnTo>
                  <a:lnTo>
                    <a:pt x="424459" y="19888"/>
                  </a:lnTo>
                  <a:lnTo>
                    <a:pt x="426567" y="17564"/>
                  </a:lnTo>
                  <a:lnTo>
                    <a:pt x="426567" y="5092"/>
                  </a:lnTo>
                  <a:close/>
                </a:path>
                <a:path w="866140" h="22860">
                  <a:moveTo>
                    <a:pt x="448348" y="457"/>
                  </a:moveTo>
                  <a:lnTo>
                    <a:pt x="433984" y="457"/>
                  </a:lnTo>
                  <a:lnTo>
                    <a:pt x="433984" y="21729"/>
                  </a:lnTo>
                  <a:lnTo>
                    <a:pt x="448348" y="21729"/>
                  </a:lnTo>
                  <a:lnTo>
                    <a:pt x="448348" y="19418"/>
                  </a:lnTo>
                  <a:lnTo>
                    <a:pt x="436753" y="19418"/>
                  </a:lnTo>
                  <a:lnTo>
                    <a:pt x="436753" y="12026"/>
                  </a:lnTo>
                  <a:lnTo>
                    <a:pt x="448348" y="12026"/>
                  </a:lnTo>
                  <a:lnTo>
                    <a:pt x="448348" y="9715"/>
                  </a:lnTo>
                  <a:lnTo>
                    <a:pt x="436753" y="9715"/>
                  </a:lnTo>
                  <a:lnTo>
                    <a:pt x="436753" y="2768"/>
                  </a:lnTo>
                  <a:lnTo>
                    <a:pt x="448348" y="2768"/>
                  </a:lnTo>
                  <a:lnTo>
                    <a:pt x="448348" y="457"/>
                  </a:lnTo>
                  <a:close/>
                </a:path>
                <a:path w="866140" h="22860">
                  <a:moveTo>
                    <a:pt x="475284" y="457"/>
                  </a:moveTo>
                  <a:lnTo>
                    <a:pt x="472046" y="457"/>
                  </a:lnTo>
                  <a:lnTo>
                    <a:pt x="464629" y="19418"/>
                  </a:lnTo>
                  <a:lnTo>
                    <a:pt x="457174" y="457"/>
                  </a:lnTo>
                  <a:lnTo>
                    <a:pt x="453936" y="457"/>
                  </a:lnTo>
                  <a:lnTo>
                    <a:pt x="462749" y="22199"/>
                  </a:lnTo>
                  <a:lnTo>
                    <a:pt x="466471" y="22199"/>
                  </a:lnTo>
                  <a:lnTo>
                    <a:pt x="475284" y="457"/>
                  </a:lnTo>
                  <a:close/>
                </a:path>
                <a:path w="866140" h="22860">
                  <a:moveTo>
                    <a:pt x="495706" y="457"/>
                  </a:moveTo>
                  <a:lnTo>
                    <a:pt x="481342" y="457"/>
                  </a:lnTo>
                  <a:lnTo>
                    <a:pt x="481342" y="21729"/>
                  </a:lnTo>
                  <a:lnTo>
                    <a:pt x="495706" y="21729"/>
                  </a:lnTo>
                  <a:lnTo>
                    <a:pt x="495706" y="19418"/>
                  </a:lnTo>
                  <a:lnTo>
                    <a:pt x="484111" y="19418"/>
                  </a:lnTo>
                  <a:lnTo>
                    <a:pt x="484111" y="12026"/>
                  </a:lnTo>
                  <a:lnTo>
                    <a:pt x="495706" y="12026"/>
                  </a:lnTo>
                  <a:lnTo>
                    <a:pt x="495706" y="9715"/>
                  </a:lnTo>
                  <a:lnTo>
                    <a:pt x="484111" y="9715"/>
                  </a:lnTo>
                  <a:lnTo>
                    <a:pt x="484111" y="2768"/>
                  </a:lnTo>
                  <a:lnTo>
                    <a:pt x="495706" y="2768"/>
                  </a:lnTo>
                  <a:lnTo>
                    <a:pt x="495706" y="457"/>
                  </a:lnTo>
                  <a:close/>
                </a:path>
                <a:path w="866140" h="22860">
                  <a:moveTo>
                    <a:pt x="516128" y="19888"/>
                  </a:moveTo>
                  <a:lnTo>
                    <a:pt x="505929" y="19888"/>
                  </a:lnTo>
                  <a:lnTo>
                    <a:pt x="505929" y="457"/>
                  </a:lnTo>
                  <a:lnTo>
                    <a:pt x="503123" y="457"/>
                  </a:lnTo>
                  <a:lnTo>
                    <a:pt x="503123" y="22199"/>
                  </a:lnTo>
                  <a:lnTo>
                    <a:pt x="516128" y="22199"/>
                  </a:lnTo>
                  <a:lnTo>
                    <a:pt x="516128" y="19888"/>
                  </a:lnTo>
                  <a:close/>
                </a:path>
                <a:path w="866140" h="22860">
                  <a:moveTo>
                    <a:pt x="542594" y="4622"/>
                  </a:moveTo>
                  <a:lnTo>
                    <a:pt x="540499" y="2311"/>
                  </a:lnTo>
                  <a:lnTo>
                    <a:pt x="540283" y="2082"/>
                  </a:lnTo>
                  <a:lnTo>
                    <a:pt x="540283" y="6007"/>
                  </a:lnTo>
                  <a:lnTo>
                    <a:pt x="540283" y="16179"/>
                  </a:lnTo>
                  <a:lnTo>
                    <a:pt x="537006" y="19888"/>
                  </a:lnTo>
                  <a:lnTo>
                    <a:pt x="527761" y="19888"/>
                  </a:lnTo>
                  <a:lnTo>
                    <a:pt x="524471" y="16179"/>
                  </a:lnTo>
                  <a:lnTo>
                    <a:pt x="524471" y="6007"/>
                  </a:lnTo>
                  <a:lnTo>
                    <a:pt x="527291" y="2311"/>
                  </a:lnTo>
                  <a:lnTo>
                    <a:pt x="537006" y="2311"/>
                  </a:lnTo>
                  <a:lnTo>
                    <a:pt x="540283" y="6007"/>
                  </a:lnTo>
                  <a:lnTo>
                    <a:pt x="540283" y="2082"/>
                  </a:lnTo>
                  <a:lnTo>
                    <a:pt x="538416" y="0"/>
                  </a:lnTo>
                  <a:lnTo>
                    <a:pt x="525411" y="0"/>
                  </a:lnTo>
                  <a:lnTo>
                    <a:pt x="521233" y="4622"/>
                  </a:lnTo>
                  <a:lnTo>
                    <a:pt x="521233" y="17564"/>
                  </a:lnTo>
                  <a:lnTo>
                    <a:pt x="525411" y="22656"/>
                  </a:lnTo>
                  <a:lnTo>
                    <a:pt x="531939" y="22199"/>
                  </a:lnTo>
                  <a:lnTo>
                    <a:pt x="537946" y="22199"/>
                  </a:lnTo>
                  <a:lnTo>
                    <a:pt x="540270" y="19888"/>
                  </a:lnTo>
                  <a:lnTo>
                    <a:pt x="542594" y="17564"/>
                  </a:lnTo>
                  <a:lnTo>
                    <a:pt x="542594" y="4622"/>
                  </a:lnTo>
                  <a:close/>
                </a:path>
                <a:path w="866140" h="22860">
                  <a:moveTo>
                    <a:pt x="566242" y="3695"/>
                  </a:moveTo>
                  <a:lnTo>
                    <a:pt x="565594" y="2768"/>
                  </a:lnTo>
                  <a:lnTo>
                    <a:pt x="563943" y="457"/>
                  </a:lnTo>
                  <a:lnTo>
                    <a:pt x="563473" y="457"/>
                  </a:lnTo>
                  <a:lnTo>
                    <a:pt x="563473" y="4622"/>
                  </a:lnTo>
                  <a:lnTo>
                    <a:pt x="563473" y="9245"/>
                  </a:lnTo>
                  <a:lnTo>
                    <a:pt x="561606" y="11099"/>
                  </a:lnTo>
                  <a:lnTo>
                    <a:pt x="553720" y="11099"/>
                  </a:lnTo>
                  <a:lnTo>
                    <a:pt x="553720" y="2768"/>
                  </a:lnTo>
                  <a:lnTo>
                    <a:pt x="561606" y="2768"/>
                  </a:lnTo>
                  <a:lnTo>
                    <a:pt x="563473" y="4622"/>
                  </a:lnTo>
                  <a:lnTo>
                    <a:pt x="563473" y="457"/>
                  </a:lnTo>
                  <a:lnTo>
                    <a:pt x="550481" y="457"/>
                  </a:lnTo>
                  <a:lnTo>
                    <a:pt x="550481" y="22199"/>
                  </a:lnTo>
                  <a:lnTo>
                    <a:pt x="553250" y="22199"/>
                  </a:lnTo>
                  <a:lnTo>
                    <a:pt x="553250" y="13411"/>
                  </a:lnTo>
                  <a:lnTo>
                    <a:pt x="563943" y="13411"/>
                  </a:lnTo>
                  <a:lnTo>
                    <a:pt x="565594" y="11099"/>
                  </a:lnTo>
                  <a:lnTo>
                    <a:pt x="566242" y="10172"/>
                  </a:lnTo>
                  <a:lnTo>
                    <a:pt x="566242" y="3695"/>
                  </a:lnTo>
                  <a:close/>
                </a:path>
                <a:path w="866140" h="22860">
                  <a:moveTo>
                    <a:pt x="587603" y="457"/>
                  </a:moveTo>
                  <a:lnTo>
                    <a:pt x="573239" y="457"/>
                  </a:lnTo>
                  <a:lnTo>
                    <a:pt x="573239" y="21729"/>
                  </a:lnTo>
                  <a:lnTo>
                    <a:pt x="587603" y="21729"/>
                  </a:lnTo>
                  <a:lnTo>
                    <a:pt x="587603" y="19418"/>
                  </a:lnTo>
                  <a:lnTo>
                    <a:pt x="576008" y="19418"/>
                  </a:lnTo>
                  <a:lnTo>
                    <a:pt x="576008" y="12026"/>
                  </a:lnTo>
                  <a:lnTo>
                    <a:pt x="587603" y="12026"/>
                  </a:lnTo>
                  <a:lnTo>
                    <a:pt x="587603" y="9715"/>
                  </a:lnTo>
                  <a:lnTo>
                    <a:pt x="576008" y="9715"/>
                  </a:lnTo>
                  <a:lnTo>
                    <a:pt x="576008" y="2768"/>
                  </a:lnTo>
                  <a:lnTo>
                    <a:pt x="587603" y="2768"/>
                  </a:lnTo>
                  <a:lnTo>
                    <a:pt x="587603" y="457"/>
                  </a:lnTo>
                  <a:close/>
                </a:path>
                <a:path w="866140" h="22860">
                  <a:moveTo>
                    <a:pt x="611771" y="22199"/>
                  </a:moveTo>
                  <a:lnTo>
                    <a:pt x="605713" y="13411"/>
                  </a:lnTo>
                  <a:lnTo>
                    <a:pt x="608482" y="12941"/>
                  </a:lnTo>
                  <a:lnTo>
                    <a:pt x="611301" y="11099"/>
                  </a:lnTo>
                  <a:lnTo>
                    <a:pt x="611301" y="3238"/>
                  </a:lnTo>
                  <a:lnTo>
                    <a:pt x="610831" y="2768"/>
                  </a:lnTo>
                  <a:lnTo>
                    <a:pt x="608482" y="457"/>
                  </a:lnTo>
                  <a:lnTo>
                    <a:pt x="608025" y="457"/>
                  </a:lnTo>
                  <a:lnTo>
                    <a:pt x="608025" y="4622"/>
                  </a:lnTo>
                  <a:lnTo>
                    <a:pt x="608025" y="9245"/>
                  </a:lnTo>
                  <a:lnTo>
                    <a:pt x="606183" y="11099"/>
                  </a:lnTo>
                  <a:lnTo>
                    <a:pt x="598297" y="11099"/>
                  </a:lnTo>
                  <a:lnTo>
                    <a:pt x="598297" y="2768"/>
                  </a:lnTo>
                  <a:lnTo>
                    <a:pt x="606183" y="2768"/>
                  </a:lnTo>
                  <a:lnTo>
                    <a:pt x="608025" y="4622"/>
                  </a:lnTo>
                  <a:lnTo>
                    <a:pt x="608025" y="457"/>
                  </a:lnTo>
                  <a:lnTo>
                    <a:pt x="595490" y="457"/>
                  </a:lnTo>
                  <a:lnTo>
                    <a:pt x="595490" y="22199"/>
                  </a:lnTo>
                  <a:lnTo>
                    <a:pt x="598297" y="22199"/>
                  </a:lnTo>
                  <a:lnTo>
                    <a:pt x="598297" y="13411"/>
                  </a:lnTo>
                  <a:lnTo>
                    <a:pt x="602475" y="13411"/>
                  </a:lnTo>
                  <a:lnTo>
                    <a:pt x="608025" y="22199"/>
                  </a:lnTo>
                  <a:lnTo>
                    <a:pt x="611771" y="22199"/>
                  </a:lnTo>
                  <a:close/>
                </a:path>
                <a:path w="866140" h="22860">
                  <a:moveTo>
                    <a:pt x="648893" y="4165"/>
                  </a:moveTo>
                  <a:lnTo>
                    <a:pt x="647014" y="1854"/>
                  </a:lnTo>
                  <a:lnTo>
                    <a:pt x="644245" y="0"/>
                  </a:lnTo>
                  <a:lnTo>
                    <a:pt x="634492" y="0"/>
                  </a:lnTo>
                  <a:lnTo>
                    <a:pt x="629373" y="4165"/>
                  </a:lnTo>
                  <a:lnTo>
                    <a:pt x="629373" y="11099"/>
                  </a:lnTo>
                  <a:lnTo>
                    <a:pt x="629373" y="18034"/>
                  </a:lnTo>
                  <a:lnTo>
                    <a:pt x="634492" y="22656"/>
                  </a:lnTo>
                  <a:lnTo>
                    <a:pt x="640537" y="22199"/>
                  </a:lnTo>
                  <a:lnTo>
                    <a:pt x="644245" y="22199"/>
                  </a:lnTo>
                  <a:lnTo>
                    <a:pt x="647014" y="20345"/>
                  </a:lnTo>
                  <a:lnTo>
                    <a:pt x="648893" y="18034"/>
                  </a:lnTo>
                  <a:lnTo>
                    <a:pt x="646557" y="16649"/>
                  </a:lnTo>
                  <a:lnTo>
                    <a:pt x="645185" y="18491"/>
                  </a:lnTo>
                  <a:lnTo>
                    <a:pt x="642848" y="19888"/>
                  </a:lnTo>
                  <a:lnTo>
                    <a:pt x="635889" y="19888"/>
                  </a:lnTo>
                  <a:lnTo>
                    <a:pt x="632180" y="16179"/>
                  </a:lnTo>
                  <a:lnTo>
                    <a:pt x="632180" y="6007"/>
                  </a:lnTo>
                  <a:lnTo>
                    <a:pt x="635889" y="2311"/>
                  </a:lnTo>
                  <a:lnTo>
                    <a:pt x="642848" y="2311"/>
                  </a:lnTo>
                  <a:lnTo>
                    <a:pt x="645185" y="3695"/>
                  </a:lnTo>
                  <a:lnTo>
                    <a:pt x="646557" y="5549"/>
                  </a:lnTo>
                  <a:lnTo>
                    <a:pt x="648893" y="4165"/>
                  </a:lnTo>
                  <a:close/>
                </a:path>
                <a:path w="866140" h="22860">
                  <a:moveTo>
                    <a:pt x="676262" y="4622"/>
                  </a:moveTo>
                  <a:lnTo>
                    <a:pt x="674166" y="2311"/>
                  </a:lnTo>
                  <a:lnTo>
                    <a:pt x="673950" y="2082"/>
                  </a:lnTo>
                  <a:lnTo>
                    <a:pt x="673950" y="6007"/>
                  </a:lnTo>
                  <a:lnTo>
                    <a:pt x="673950" y="16179"/>
                  </a:lnTo>
                  <a:lnTo>
                    <a:pt x="670674" y="19888"/>
                  </a:lnTo>
                  <a:lnTo>
                    <a:pt x="661428" y="19888"/>
                  </a:lnTo>
                  <a:lnTo>
                    <a:pt x="658152" y="16179"/>
                  </a:lnTo>
                  <a:lnTo>
                    <a:pt x="658152" y="6007"/>
                  </a:lnTo>
                  <a:lnTo>
                    <a:pt x="660958" y="2311"/>
                  </a:lnTo>
                  <a:lnTo>
                    <a:pt x="670674" y="2311"/>
                  </a:lnTo>
                  <a:lnTo>
                    <a:pt x="673950" y="6007"/>
                  </a:lnTo>
                  <a:lnTo>
                    <a:pt x="673950" y="2082"/>
                  </a:lnTo>
                  <a:lnTo>
                    <a:pt x="672084" y="0"/>
                  </a:lnTo>
                  <a:lnTo>
                    <a:pt x="659079" y="0"/>
                  </a:lnTo>
                  <a:lnTo>
                    <a:pt x="654900" y="4622"/>
                  </a:lnTo>
                  <a:lnTo>
                    <a:pt x="654900" y="17564"/>
                  </a:lnTo>
                  <a:lnTo>
                    <a:pt x="659549" y="22656"/>
                  </a:lnTo>
                  <a:lnTo>
                    <a:pt x="665607" y="22199"/>
                  </a:lnTo>
                  <a:lnTo>
                    <a:pt x="671614" y="22199"/>
                  </a:lnTo>
                  <a:lnTo>
                    <a:pt x="673938" y="19888"/>
                  </a:lnTo>
                  <a:lnTo>
                    <a:pt x="676262" y="17564"/>
                  </a:lnTo>
                  <a:lnTo>
                    <a:pt x="676262" y="4622"/>
                  </a:lnTo>
                  <a:close/>
                </a:path>
                <a:path w="866140" h="22860">
                  <a:moveTo>
                    <a:pt x="702259" y="457"/>
                  </a:moveTo>
                  <a:lnTo>
                    <a:pt x="699490" y="457"/>
                  </a:lnTo>
                  <a:lnTo>
                    <a:pt x="699490" y="17564"/>
                  </a:lnTo>
                  <a:lnTo>
                    <a:pt x="686955" y="457"/>
                  </a:lnTo>
                  <a:lnTo>
                    <a:pt x="684149" y="457"/>
                  </a:lnTo>
                  <a:lnTo>
                    <a:pt x="684149" y="22199"/>
                  </a:lnTo>
                  <a:lnTo>
                    <a:pt x="686955" y="22199"/>
                  </a:lnTo>
                  <a:lnTo>
                    <a:pt x="686955" y="4622"/>
                  </a:lnTo>
                  <a:lnTo>
                    <a:pt x="699960" y="22199"/>
                  </a:lnTo>
                  <a:lnTo>
                    <a:pt x="702259" y="22199"/>
                  </a:lnTo>
                  <a:lnTo>
                    <a:pt x="702259" y="457"/>
                  </a:lnTo>
                  <a:close/>
                </a:path>
                <a:path w="866140" h="22860">
                  <a:moveTo>
                    <a:pt x="725449" y="457"/>
                  </a:moveTo>
                  <a:lnTo>
                    <a:pt x="711085" y="457"/>
                  </a:lnTo>
                  <a:lnTo>
                    <a:pt x="711085" y="22199"/>
                  </a:lnTo>
                  <a:lnTo>
                    <a:pt x="713854" y="22199"/>
                  </a:lnTo>
                  <a:lnTo>
                    <a:pt x="713854" y="12026"/>
                  </a:lnTo>
                  <a:lnTo>
                    <a:pt x="725449" y="12026"/>
                  </a:lnTo>
                  <a:lnTo>
                    <a:pt x="725449" y="9715"/>
                  </a:lnTo>
                  <a:lnTo>
                    <a:pt x="713854" y="9715"/>
                  </a:lnTo>
                  <a:lnTo>
                    <a:pt x="713854" y="2768"/>
                  </a:lnTo>
                  <a:lnTo>
                    <a:pt x="725449" y="2768"/>
                  </a:lnTo>
                  <a:lnTo>
                    <a:pt x="725449" y="457"/>
                  </a:lnTo>
                  <a:close/>
                </a:path>
                <a:path w="866140" h="22860">
                  <a:moveTo>
                    <a:pt x="746798" y="457"/>
                  </a:moveTo>
                  <a:lnTo>
                    <a:pt x="732434" y="457"/>
                  </a:lnTo>
                  <a:lnTo>
                    <a:pt x="732434" y="21729"/>
                  </a:lnTo>
                  <a:lnTo>
                    <a:pt x="746798" y="21729"/>
                  </a:lnTo>
                  <a:lnTo>
                    <a:pt x="746798" y="19418"/>
                  </a:lnTo>
                  <a:lnTo>
                    <a:pt x="735215" y="19418"/>
                  </a:lnTo>
                  <a:lnTo>
                    <a:pt x="735215" y="12026"/>
                  </a:lnTo>
                  <a:lnTo>
                    <a:pt x="746798" y="12026"/>
                  </a:lnTo>
                  <a:lnTo>
                    <a:pt x="746798" y="9715"/>
                  </a:lnTo>
                  <a:lnTo>
                    <a:pt x="735215" y="9715"/>
                  </a:lnTo>
                  <a:lnTo>
                    <a:pt x="735215" y="2768"/>
                  </a:lnTo>
                  <a:lnTo>
                    <a:pt x="746798" y="2768"/>
                  </a:lnTo>
                  <a:lnTo>
                    <a:pt x="746798" y="457"/>
                  </a:lnTo>
                  <a:close/>
                </a:path>
                <a:path w="866140" h="22860">
                  <a:moveTo>
                    <a:pt x="770966" y="22199"/>
                  </a:moveTo>
                  <a:lnTo>
                    <a:pt x="764921" y="13411"/>
                  </a:lnTo>
                  <a:lnTo>
                    <a:pt x="767689" y="12941"/>
                  </a:lnTo>
                  <a:lnTo>
                    <a:pt x="770496" y="11099"/>
                  </a:lnTo>
                  <a:lnTo>
                    <a:pt x="770496" y="3238"/>
                  </a:lnTo>
                  <a:lnTo>
                    <a:pt x="770026" y="2768"/>
                  </a:lnTo>
                  <a:lnTo>
                    <a:pt x="767689" y="457"/>
                  </a:lnTo>
                  <a:lnTo>
                    <a:pt x="767219" y="457"/>
                  </a:lnTo>
                  <a:lnTo>
                    <a:pt x="767219" y="4622"/>
                  </a:lnTo>
                  <a:lnTo>
                    <a:pt x="767219" y="9245"/>
                  </a:lnTo>
                  <a:lnTo>
                    <a:pt x="765390" y="11099"/>
                  </a:lnTo>
                  <a:lnTo>
                    <a:pt x="757504" y="11099"/>
                  </a:lnTo>
                  <a:lnTo>
                    <a:pt x="757504" y="2768"/>
                  </a:lnTo>
                  <a:lnTo>
                    <a:pt x="765390" y="2768"/>
                  </a:lnTo>
                  <a:lnTo>
                    <a:pt x="767219" y="4622"/>
                  </a:lnTo>
                  <a:lnTo>
                    <a:pt x="767219" y="457"/>
                  </a:lnTo>
                  <a:lnTo>
                    <a:pt x="754684" y="457"/>
                  </a:lnTo>
                  <a:lnTo>
                    <a:pt x="754684" y="22199"/>
                  </a:lnTo>
                  <a:lnTo>
                    <a:pt x="757504" y="22199"/>
                  </a:lnTo>
                  <a:lnTo>
                    <a:pt x="757504" y="13411"/>
                  </a:lnTo>
                  <a:lnTo>
                    <a:pt x="761682" y="13411"/>
                  </a:lnTo>
                  <a:lnTo>
                    <a:pt x="767219" y="22199"/>
                  </a:lnTo>
                  <a:lnTo>
                    <a:pt x="770966" y="22199"/>
                  </a:lnTo>
                  <a:close/>
                </a:path>
                <a:path w="866140" h="22860">
                  <a:moveTo>
                    <a:pt x="792327" y="457"/>
                  </a:moveTo>
                  <a:lnTo>
                    <a:pt x="777913" y="457"/>
                  </a:lnTo>
                  <a:lnTo>
                    <a:pt x="777913" y="21729"/>
                  </a:lnTo>
                  <a:lnTo>
                    <a:pt x="792327" y="21729"/>
                  </a:lnTo>
                  <a:lnTo>
                    <a:pt x="792327" y="19418"/>
                  </a:lnTo>
                  <a:lnTo>
                    <a:pt x="780694" y="19418"/>
                  </a:lnTo>
                  <a:lnTo>
                    <a:pt x="780694" y="12026"/>
                  </a:lnTo>
                  <a:lnTo>
                    <a:pt x="792327" y="12026"/>
                  </a:lnTo>
                  <a:lnTo>
                    <a:pt x="792327" y="9715"/>
                  </a:lnTo>
                  <a:lnTo>
                    <a:pt x="780694" y="9715"/>
                  </a:lnTo>
                  <a:lnTo>
                    <a:pt x="780694" y="2768"/>
                  </a:lnTo>
                  <a:lnTo>
                    <a:pt x="792327" y="2768"/>
                  </a:lnTo>
                  <a:lnTo>
                    <a:pt x="792327" y="457"/>
                  </a:lnTo>
                  <a:close/>
                </a:path>
                <a:path w="866140" h="22860">
                  <a:moveTo>
                    <a:pt x="817384" y="457"/>
                  </a:moveTo>
                  <a:lnTo>
                    <a:pt x="814578" y="457"/>
                  </a:lnTo>
                  <a:lnTo>
                    <a:pt x="814578" y="17564"/>
                  </a:lnTo>
                  <a:lnTo>
                    <a:pt x="802043" y="457"/>
                  </a:lnTo>
                  <a:lnTo>
                    <a:pt x="799274" y="457"/>
                  </a:lnTo>
                  <a:lnTo>
                    <a:pt x="799274" y="22199"/>
                  </a:lnTo>
                  <a:lnTo>
                    <a:pt x="802043" y="22199"/>
                  </a:lnTo>
                  <a:lnTo>
                    <a:pt x="802043" y="4622"/>
                  </a:lnTo>
                  <a:lnTo>
                    <a:pt x="815047" y="22199"/>
                  </a:lnTo>
                  <a:lnTo>
                    <a:pt x="817384" y="22199"/>
                  </a:lnTo>
                  <a:lnTo>
                    <a:pt x="817384" y="457"/>
                  </a:lnTo>
                  <a:close/>
                </a:path>
                <a:path w="866140" h="22860">
                  <a:moveTo>
                    <a:pt x="844753" y="4165"/>
                  </a:moveTo>
                  <a:lnTo>
                    <a:pt x="842873" y="1854"/>
                  </a:lnTo>
                  <a:lnTo>
                    <a:pt x="840105" y="0"/>
                  </a:lnTo>
                  <a:lnTo>
                    <a:pt x="830351" y="0"/>
                  </a:lnTo>
                  <a:lnTo>
                    <a:pt x="825271" y="4165"/>
                  </a:lnTo>
                  <a:lnTo>
                    <a:pt x="825271" y="11099"/>
                  </a:lnTo>
                  <a:lnTo>
                    <a:pt x="825271" y="18034"/>
                  </a:lnTo>
                  <a:lnTo>
                    <a:pt x="830351" y="22656"/>
                  </a:lnTo>
                  <a:lnTo>
                    <a:pt x="836396" y="22199"/>
                  </a:lnTo>
                  <a:lnTo>
                    <a:pt x="840105" y="22199"/>
                  </a:lnTo>
                  <a:lnTo>
                    <a:pt x="842873" y="20345"/>
                  </a:lnTo>
                  <a:lnTo>
                    <a:pt x="844753" y="18034"/>
                  </a:lnTo>
                  <a:lnTo>
                    <a:pt x="842454" y="16649"/>
                  </a:lnTo>
                  <a:lnTo>
                    <a:pt x="841044" y="18491"/>
                  </a:lnTo>
                  <a:lnTo>
                    <a:pt x="838708" y="19888"/>
                  </a:lnTo>
                  <a:lnTo>
                    <a:pt x="831748" y="19888"/>
                  </a:lnTo>
                  <a:lnTo>
                    <a:pt x="828040" y="16179"/>
                  </a:lnTo>
                  <a:lnTo>
                    <a:pt x="828040" y="6007"/>
                  </a:lnTo>
                  <a:lnTo>
                    <a:pt x="831748" y="2311"/>
                  </a:lnTo>
                  <a:lnTo>
                    <a:pt x="838708" y="2311"/>
                  </a:lnTo>
                  <a:lnTo>
                    <a:pt x="841044" y="3695"/>
                  </a:lnTo>
                  <a:lnTo>
                    <a:pt x="842454" y="5549"/>
                  </a:lnTo>
                  <a:lnTo>
                    <a:pt x="844753" y="4165"/>
                  </a:lnTo>
                  <a:close/>
                </a:path>
                <a:path w="866140" h="22860">
                  <a:moveTo>
                    <a:pt x="866101" y="457"/>
                  </a:moveTo>
                  <a:lnTo>
                    <a:pt x="851700" y="457"/>
                  </a:lnTo>
                  <a:lnTo>
                    <a:pt x="851700" y="21729"/>
                  </a:lnTo>
                  <a:lnTo>
                    <a:pt x="866101" y="21729"/>
                  </a:lnTo>
                  <a:lnTo>
                    <a:pt x="866101" y="19418"/>
                  </a:lnTo>
                  <a:lnTo>
                    <a:pt x="854506" y="19418"/>
                  </a:lnTo>
                  <a:lnTo>
                    <a:pt x="854506" y="12026"/>
                  </a:lnTo>
                  <a:lnTo>
                    <a:pt x="866101" y="12026"/>
                  </a:lnTo>
                  <a:lnTo>
                    <a:pt x="866101" y="9715"/>
                  </a:lnTo>
                  <a:lnTo>
                    <a:pt x="854506" y="9715"/>
                  </a:lnTo>
                  <a:lnTo>
                    <a:pt x="854506" y="2768"/>
                  </a:lnTo>
                  <a:lnTo>
                    <a:pt x="866101" y="2768"/>
                  </a:lnTo>
                  <a:lnTo>
                    <a:pt x="866101" y="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37" name="object 337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8" name="object 338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9" name="object 339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0" name="object 340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1" name="object 341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2" name="object 342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3" name="object 343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4" name="object 344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5" name="object 345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6" name="object 346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7" name="object 347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8" name="object 348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9" name="object 349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0" name="object 350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1" name="object 351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2" name="object 352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3" name="object 353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4" name="object 354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5" name="object 355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6" name="object 356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7" name="object 357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8" name="object 358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9" name="object 359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0" name="object 360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1" name="object 361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2" name="object 362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3" name="object 363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4" name="object 364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65" name="object 365"/>
          <p:cNvGrpSpPr/>
          <p:nvPr/>
        </p:nvGrpSpPr>
        <p:grpSpPr>
          <a:xfrm>
            <a:off x="828670" y="2035146"/>
            <a:ext cx="10787975" cy="4966113"/>
            <a:chOff x="608723" y="1496567"/>
            <a:chExt cx="7933055" cy="3651885"/>
          </a:xfrm>
        </p:grpSpPr>
        <p:sp>
          <p:nvSpPr>
            <p:cNvPr id="366" name="object 366"/>
            <p:cNvSpPr/>
            <p:nvPr/>
          </p:nvSpPr>
          <p:spPr>
            <a:xfrm>
              <a:off x="613295" y="1501139"/>
              <a:ext cx="7923530" cy="3642360"/>
            </a:xfrm>
            <a:custGeom>
              <a:avLst/>
              <a:gdLst/>
              <a:ahLst/>
              <a:cxnLst/>
              <a:rect l="l" t="t" r="r" b="b"/>
              <a:pathLst>
                <a:path w="7923530" h="3642360">
                  <a:moveTo>
                    <a:pt x="7923517" y="3642358"/>
                  </a:moveTo>
                  <a:lnTo>
                    <a:pt x="7923517" y="216281"/>
                  </a:lnTo>
                  <a:lnTo>
                    <a:pt x="7919019" y="176753"/>
                  </a:lnTo>
                  <a:lnTo>
                    <a:pt x="7906011" y="139816"/>
                  </a:lnTo>
                  <a:lnTo>
                    <a:pt x="7885219" y="106021"/>
                  </a:lnTo>
                  <a:lnTo>
                    <a:pt x="7857372" y="75916"/>
                  </a:lnTo>
                  <a:lnTo>
                    <a:pt x="7823197" y="50052"/>
                  </a:lnTo>
                  <a:lnTo>
                    <a:pt x="7783422" y="28979"/>
                  </a:lnTo>
                  <a:lnTo>
                    <a:pt x="7738773" y="13246"/>
                  </a:lnTo>
                  <a:lnTo>
                    <a:pt x="7689979" y="3403"/>
                  </a:lnTo>
                  <a:lnTo>
                    <a:pt x="7637767" y="0"/>
                  </a:lnTo>
                  <a:lnTo>
                    <a:pt x="285737" y="0"/>
                  </a:lnTo>
                  <a:lnTo>
                    <a:pt x="233532" y="3403"/>
                  </a:lnTo>
                  <a:lnTo>
                    <a:pt x="184742" y="13246"/>
                  </a:lnTo>
                  <a:lnTo>
                    <a:pt x="140096" y="28979"/>
                  </a:lnTo>
                  <a:lnTo>
                    <a:pt x="100322" y="50052"/>
                  </a:lnTo>
                  <a:lnTo>
                    <a:pt x="66147" y="75916"/>
                  </a:lnTo>
                  <a:lnTo>
                    <a:pt x="38299" y="106021"/>
                  </a:lnTo>
                  <a:lnTo>
                    <a:pt x="17507" y="139816"/>
                  </a:lnTo>
                  <a:lnTo>
                    <a:pt x="4498" y="17675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67" name="object 3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5" y="1705355"/>
              <a:ext cx="7594092" cy="3438142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914400" y="1805939"/>
              <a:ext cx="7321550" cy="3337560"/>
            </a:xfrm>
            <a:custGeom>
              <a:avLst/>
              <a:gdLst/>
              <a:ahLst/>
              <a:cxnLst/>
              <a:rect l="l" t="t" r="r" b="b"/>
              <a:pathLst>
                <a:path w="7321550" h="3337560">
                  <a:moveTo>
                    <a:pt x="7260082" y="0"/>
                  </a:moveTo>
                  <a:lnTo>
                    <a:pt x="61239" y="0"/>
                  </a:lnTo>
                  <a:lnTo>
                    <a:pt x="36358" y="3081"/>
                  </a:lnTo>
                  <a:lnTo>
                    <a:pt x="17008" y="11795"/>
                  </a:lnTo>
                  <a:lnTo>
                    <a:pt x="4464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321296" y="3337558"/>
                  </a:lnTo>
                  <a:lnTo>
                    <a:pt x="7321296" y="42925"/>
                  </a:lnTo>
                  <a:lnTo>
                    <a:pt x="7316839" y="25342"/>
                  </a:lnTo>
                  <a:lnTo>
                    <a:pt x="7304309" y="11795"/>
                  </a:lnTo>
                  <a:lnTo>
                    <a:pt x="7284970" y="3081"/>
                  </a:lnTo>
                  <a:lnTo>
                    <a:pt x="7260082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69" name="object 369"/>
          <p:cNvSpPr txBox="1">
            <a:spLocks noGrp="1"/>
          </p:cNvSpPr>
          <p:nvPr>
            <p:ph type="title"/>
          </p:nvPr>
        </p:nvSpPr>
        <p:spPr>
          <a:xfrm>
            <a:off x="501724" y="483502"/>
            <a:ext cx="5313247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90" dirty="0"/>
              <a:t>GRAPHQL</a:t>
            </a:r>
            <a:r>
              <a:rPr sz="3536" spc="374" dirty="0"/>
              <a:t> </a:t>
            </a:r>
            <a:r>
              <a:rPr sz="3536" spc="150" dirty="0"/>
              <a:t>API</a:t>
            </a:r>
            <a:r>
              <a:rPr sz="3536" spc="442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70" name="object 370"/>
          <p:cNvSpPr txBox="1"/>
          <p:nvPr/>
        </p:nvSpPr>
        <p:spPr>
          <a:xfrm>
            <a:off x="501724" y="1260154"/>
            <a:ext cx="3163943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Schema</a:t>
            </a:r>
            <a:r>
              <a:rPr sz="2720" b="1" spc="-102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definition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71" name="object 371"/>
          <p:cNvSpPr txBox="1"/>
          <p:nvPr/>
        </p:nvSpPr>
        <p:spPr>
          <a:xfrm>
            <a:off x="1564891" y="2701786"/>
            <a:ext cx="4038691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type</a:t>
            </a:r>
            <a:r>
              <a:rPr sz="1632" spc="-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Query</a:t>
            </a:r>
            <a:r>
              <a:rPr sz="1632" spc="-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245244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listConversations:</a:t>
            </a:r>
            <a:r>
              <a:rPr sz="1632" spc="-3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[Conversation]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2" name="object 372"/>
          <p:cNvSpPr txBox="1"/>
          <p:nvPr/>
        </p:nvSpPr>
        <p:spPr>
          <a:xfrm>
            <a:off x="1564890" y="3696907"/>
            <a:ext cx="4151812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type</a:t>
            </a:r>
            <a:r>
              <a:rPr sz="1632" spc="-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Mutation</a:t>
            </a:r>
            <a:r>
              <a:rPr sz="1632" spc="-4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245244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sendMessage(text:</a:t>
            </a:r>
            <a:r>
              <a:rPr sz="1632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String):</a:t>
            </a:r>
            <a:r>
              <a:rPr sz="1632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Message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6811130" y="2701786"/>
            <a:ext cx="2436858" cy="127323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244381" marR="235745" indent="-227974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type</a:t>
            </a:r>
            <a:r>
              <a:rPr sz="1632" spc="-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Conversation</a:t>
            </a:r>
            <a:r>
              <a:rPr sz="1632" spc="-3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id:</a:t>
            </a:r>
            <a:r>
              <a:rPr sz="1632" spc="-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Int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title:</a:t>
            </a:r>
            <a:r>
              <a:rPr sz="1632" spc="-6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String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messages:</a:t>
            </a:r>
            <a:r>
              <a:rPr sz="1632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[Message]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4" name="object 374"/>
          <p:cNvSpPr txBox="1"/>
          <p:nvPr/>
        </p:nvSpPr>
        <p:spPr>
          <a:xfrm>
            <a:off x="6811130" y="4194297"/>
            <a:ext cx="1635510" cy="127323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244381" marR="6908" indent="-227974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type</a:t>
            </a:r>
            <a:r>
              <a:rPr sz="1632" spc="-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Message</a:t>
            </a:r>
            <a:r>
              <a:rPr sz="1632" spc="-48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id:</a:t>
            </a:r>
            <a:r>
              <a:rPr sz="1632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7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text:</a:t>
            </a:r>
            <a:r>
              <a:rPr sz="1632" spc="-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String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author:</a:t>
            </a:r>
            <a:r>
              <a:rPr sz="1632" spc="-12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6811130" y="5686945"/>
            <a:ext cx="1634646" cy="102207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244381" marR="349732" indent="-227974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type</a:t>
            </a:r>
            <a:r>
              <a:rPr sz="1632" spc="-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sz="1632" spc="-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id:</a:t>
            </a:r>
            <a:r>
              <a:rPr sz="1632" spc="-3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spc="7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sz="1632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String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" y="-1"/>
            <a:ext cx="12434711" cy="699452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303A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122972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124095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122972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24095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22972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24095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21833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20710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195926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21833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20710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195926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21833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20710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195926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993881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005113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0162917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027523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038754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04998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993881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005113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0162917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027523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038754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104998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/>
          <p:nvPr/>
        </p:nvSpPr>
        <p:spPr>
          <a:xfrm>
            <a:off x="993881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" name="object 33"/>
          <p:cNvSpPr/>
          <p:nvPr/>
        </p:nvSpPr>
        <p:spPr>
          <a:xfrm>
            <a:off x="1005113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" name="object 34"/>
          <p:cNvSpPr/>
          <p:nvPr/>
        </p:nvSpPr>
        <p:spPr>
          <a:xfrm>
            <a:off x="10162917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" name="object 35"/>
          <p:cNvSpPr/>
          <p:nvPr/>
        </p:nvSpPr>
        <p:spPr>
          <a:xfrm>
            <a:off x="1027523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" name="object 36"/>
          <p:cNvSpPr/>
          <p:nvPr/>
        </p:nvSpPr>
        <p:spPr>
          <a:xfrm>
            <a:off x="1038754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7" name="object 37"/>
          <p:cNvSpPr/>
          <p:nvPr/>
        </p:nvSpPr>
        <p:spPr>
          <a:xfrm>
            <a:off x="104998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8" name="object 3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9" name="object 39"/>
          <p:cNvSpPr/>
          <p:nvPr/>
        </p:nvSpPr>
        <p:spPr>
          <a:xfrm>
            <a:off x="982490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0" name="object 40"/>
          <p:cNvSpPr/>
          <p:nvPr/>
        </p:nvSpPr>
        <p:spPr>
          <a:xfrm>
            <a:off x="971259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1" name="object 41"/>
          <p:cNvSpPr/>
          <p:nvPr/>
        </p:nvSpPr>
        <p:spPr>
          <a:xfrm>
            <a:off x="960081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2" name="object 42"/>
          <p:cNvSpPr/>
          <p:nvPr/>
        </p:nvSpPr>
        <p:spPr>
          <a:xfrm>
            <a:off x="948796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3" name="object 43"/>
          <p:cNvSpPr/>
          <p:nvPr/>
        </p:nvSpPr>
        <p:spPr>
          <a:xfrm>
            <a:off x="937565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4" name="object 44"/>
          <p:cNvSpPr/>
          <p:nvPr/>
        </p:nvSpPr>
        <p:spPr>
          <a:xfrm>
            <a:off x="926386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5" name="object 45"/>
          <p:cNvSpPr/>
          <p:nvPr/>
        </p:nvSpPr>
        <p:spPr>
          <a:xfrm>
            <a:off x="91515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6" name="object 46"/>
          <p:cNvSpPr/>
          <p:nvPr/>
        </p:nvSpPr>
        <p:spPr>
          <a:xfrm>
            <a:off x="982490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7" name="object 47"/>
          <p:cNvSpPr/>
          <p:nvPr/>
        </p:nvSpPr>
        <p:spPr>
          <a:xfrm>
            <a:off x="971259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8" name="object 48"/>
          <p:cNvSpPr/>
          <p:nvPr/>
        </p:nvSpPr>
        <p:spPr>
          <a:xfrm>
            <a:off x="960081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9" name="object 49"/>
          <p:cNvSpPr/>
          <p:nvPr/>
        </p:nvSpPr>
        <p:spPr>
          <a:xfrm>
            <a:off x="948796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0" name="object 50"/>
          <p:cNvSpPr/>
          <p:nvPr/>
        </p:nvSpPr>
        <p:spPr>
          <a:xfrm>
            <a:off x="937565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1" name="object 51"/>
          <p:cNvSpPr/>
          <p:nvPr/>
        </p:nvSpPr>
        <p:spPr>
          <a:xfrm>
            <a:off x="926386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2" name="object 52"/>
          <p:cNvSpPr/>
          <p:nvPr/>
        </p:nvSpPr>
        <p:spPr>
          <a:xfrm>
            <a:off x="91515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3" name="object 53"/>
          <p:cNvSpPr/>
          <p:nvPr/>
        </p:nvSpPr>
        <p:spPr>
          <a:xfrm>
            <a:off x="982490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4" name="object 54"/>
          <p:cNvSpPr/>
          <p:nvPr/>
        </p:nvSpPr>
        <p:spPr>
          <a:xfrm>
            <a:off x="971259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5" name="object 55"/>
          <p:cNvSpPr/>
          <p:nvPr/>
        </p:nvSpPr>
        <p:spPr>
          <a:xfrm>
            <a:off x="960081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6" name="object 56"/>
          <p:cNvSpPr/>
          <p:nvPr/>
        </p:nvSpPr>
        <p:spPr>
          <a:xfrm>
            <a:off x="948796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7" name="object 57"/>
          <p:cNvSpPr/>
          <p:nvPr/>
        </p:nvSpPr>
        <p:spPr>
          <a:xfrm>
            <a:off x="937565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8" name="object 58"/>
          <p:cNvSpPr/>
          <p:nvPr/>
        </p:nvSpPr>
        <p:spPr>
          <a:xfrm>
            <a:off x="926386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9" name="object 59"/>
          <p:cNvSpPr/>
          <p:nvPr/>
        </p:nvSpPr>
        <p:spPr>
          <a:xfrm>
            <a:off x="91515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0" name="object 60"/>
          <p:cNvSpPr/>
          <p:nvPr/>
        </p:nvSpPr>
        <p:spPr>
          <a:xfrm>
            <a:off x="11959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1" name="object 61"/>
          <p:cNvSpPr/>
          <p:nvPr/>
        </p:nvSpPr>
        <p:spPr>
          <a:xfrm>
            <a:off x="120722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2" name="object 62"/>
          <p:cNvSpPr/>
          <p:nvPr/>
        </p:nvSpPr>
        <p:spPr>
          <a:xfrm>
            <a:off x="11959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3" name="object 63"/>
          <p:cNvSpPr/>
          <p:nvPr/>
        </p:nvSpPr>
        <p:spPr>
          <a:xfrm>
            <a:off x="120722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4" name="object 64"/>
          <p:cNvSpPr/>
          <p:nvPr/>
        </p:nvSpPr>
        <p:spPr>
          <a:xfrm>
            <a:off x="11959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5" name="object 65"/>
          <p:cNvSpPr/>
          <p:nvPr/>
        </p:nvSpPr>
        <p:spPr>
          <a:xfrm>
            <a:off x="120722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6" name="object 66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7" name="object 67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8" name="object 6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9" name="object 69"/>
          <p:cNvSpPr/>
          <p:nvPr/>
        </p:nvSpPr>
        <p:spPr>
          <a:xfrm>
            <a:off x="68902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0" name="object 70"/>
          <p:cNvSpPr/>
          <p:nvPr/>
        </p:nvSpPr>
        <p:spPr>
          <a:xfrm>
            <a:off x="700255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1" name="object 71"/>
          <p:cNvSpPr/>
          <p:nvPr/>
        </p:nvSpPr>
        <p:spPr>
          <a:xfrm>
            <a:off x="711434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2" name="object 72"/>
          <p:cNvSpPr/>
          <p:nvPr/>
        </p:nvSpPr>
        <p:spPr>
          <a:xfrm>
            <a:off x="722665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3" name="object 73"/>
          <p:cNvSpPr/>
          <p:nvPr/>
        </p:nvSpPr>
        <p:spPr>
          <a:xfrm>
            <a:off x="73389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4" name="object 74"/>
          <p:cNvSpPr/>
          <p:nvPr/>
        </p:nvSpPr>
        <p:spPr>
          <a:xfrm>
            <a:off x="745128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5" name="object 75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6" name="object 76"/>
          <p:cNvSpPr/>
          <p:nvPr/>
        </p:nvSpPr>
        <p:spPr>
          <a:xfrm>
            <a:off x="68902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7" name="object 77"/>
          <p:cNvSpPr/>
          <p:nvPr/>
        </p:nvSpPr>
        <p:spPr>
          <a:xfrm>
            <a:off x="700255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8" name="object 78"/>
          <p:cNvSpPr/>
          <p:nvPr/>
        </p:nvSpPr>
        <p:spPr>
          <a:xfrm>
            <a:off x="711434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9" name="object 79"/>
          <p:cNvSpPr/>
          <p:nvPr/>
        </p:nvSpPr>
        <p:spPr>
          <a:xfrm>
            <a:off x="722665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0" name="object 80"/>
          <p:cNvSpPr/>
          <p:nvPr/>
        </p:nvSpPr>
        <p:spPr>
          <a:xfrm>
            <a:off x="73389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1" name="object 81"/>
          <p:cNvSpPr/>
          <p:nvPr/>
        </p:nvSpPr>
        <p:spPr>
          <a:xfrm>
            <a:off x="745128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2" name="object 82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3" name="object 83"/>
          <p:cNvSpPr/>
          <p:nvPr/>
        </p:nvSpPr>
        <p:spPr>
          <a:xfrm>
            <a:off x="68902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4" name="object 84"/>
          <p:cNvSpPr/>
          <p:nvPr/>
        </p:nvSpPr>
        <p:spPr>
          <a:xfrm>
            <a:off x="700255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5" name="object 85"/>
          <p:cNvSpPr/>
          <p:nvPr/>
        </p:nvSpPr>
        <p:spPr>
          <a:xfrm>
            <a:off x="711434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6" name="object 86"/>
          <p:cNvSpPr/>
          <p:nvPr/>
        </p:nvSpPr>
        <p:spPr>
          <a:xfrm>
            <a:off x="722665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7" name="object 87"/>
          <p:cNvSpPr/>
          <p:nvPr/>
        </p:nvSpPr>
        <p:spPr>
          <a:xfrm>
            <a:off x="73389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8" name="object 88"/>
          <p:cNvSpPr/>
          <p:nvPr/>
        </p:nvSpPr>
        <p:spPr>
          <a:xfrm>
            <a:off x="745128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9" name="object 89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0" name="object 90"/>
          <p:cNvSpPr/>
          <p:nvPr/>
        </p:nvSpPr>
        <p:spPr>
          <a:xfrm>
            <a:off x="677633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1" name="object 91"/>
          <p:cNvSpPr/>
          <p:nvPr/>
        </p:nvSpPr>
        <p:spPr>
          <a:xfrm>
            <a:off x="666401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2" name="object 92"/>
          <p:cNvSpPr/>
          <p:nvPr/>
        </p:nvSpPr>
        <p:spPr>
          <a:xfrm>
            <a:off x="655223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3" name="object 93"/>
          <p:cNvSpPr/>
          <p:nvPr/>
        </p:nvSpPr>
        <p:spPr>
          <a:xfrm>
            <a:off x="643938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4" name="object 94"/>
          <p:cNvSpPr/>
          <p:nvPr/>
        </p:nvSpPr>
        <p:spPr>
          <a:xfrm>
            <a:off x="63270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5" name="object 95"/>
          <p:cNvSpPr/>
          <p:nvPr/>
        </p:nvSpPr>
        <p:spPr>
          <a:xfrm>
            <a:off x="621529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6" name="object 96"/>
          <p:cNvSpPr/>
          <p:nvPr/>
        </p:nvSpPr>
        <p:spPr>
          <a:xfrm>
            <a:off x="61029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7" name="object 97"/>
          <p:cNvSpPr/>
          <p:nvPr/>
        </p:nvSpPr>
        <p:spPr>
          <a:xfrm>
            <a:off x="677633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8" name="object 98"/>
          <p:cNvSpPr/>
          <p:nvPr/>
        </p:nvSpPr>
        <p:spPr>
          <a:xfrm>
            <a:off x="666401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9" name="object 99"/>
          <p:cNvSpPr/>
          <p:nvPr/>
        </p:nvSpPr>
        <p:spPr>
          <a:xfrm>
            <a:off x="655223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0" name="object 100"/>
          <p:cNvSpPr/>
          <p:nvPr/>
        </p:nvSpPr>
        <p:spPr>
          <a:xfrm>
            <a:off x="643938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1" name="object 101"/>
          <p:cNvSpPr/>
          <p:nvPr/>
        </p:nvSpPr>
        <p:spPr>
          <a:xfrm>
            <a:off x="63270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2" name="object 102"/>
          <p:cNvSpPr/>
          <p:nvPr/>
        </p:nvSpPr>
        <p:spPr>
          <a:xfrm>
            <a:off x="621529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3" name="object 103"/>
          <p:cNvSpPr/>
          <p:nvPr/>
        </p:nvSpPr>
        <p:spPr>
          <a:xfrm>
            <a:off x="61029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4" name="object 104"/>
          <p:cNvSpPr/>
          <p:nvPr/>
        </p:nvSpPr>
        <p:spPr>
          <a:xfrm>
            <a:off x="677633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5" name="object 105"/>
          <p:cNvSpPr/>
          <p:nvPr/>
        </p:nvSpPr>
        <p:spPr>
          <a:xfrm>
            <a:off x="666401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6" name="object 106"/>
          <p:cNvSpPr/>
          <p:nvPr/>
        </p:nvSpPr>
        <p:spPr>
          <a:xfrm>
            <a:off x="655223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7" name="object 107"/>
          <p:cNvSpPr/>
          <p:nvPr/>
        </p:nvSpPr>
        <p:spPr>
          <a:xfrm>
            <a:off x="643938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8" name="object 108"/>
          <p:cNvSpPr/>
          <p:nvPr/>
        </p:nvSpPr>
        <p:spPr>
          <a:xfrm>
            <a:off x="63270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9" name="object 109"/>
          <p:cNvSpPr/>
          <p:nvPr/>
        </p:nvSpPr>
        <p:spPr>
          <a:xfrm>
            <a:off x="621529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0" name="object 110"/>
          <p:cNvSpPr/>
          <p:nvPr/>
        </p:nvSpPr>
        <p:spPr>
          <a:xfrm>
            <a:off x="61029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1" name="object 111"/>
          <p:cNvSpPr/>
          <p:nvPr/>
        </p:nvSpPr>
        <p:spPr>
          <a:xfrm>
            <a:off x="835086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2" name="object 112"/>
          <p:cNvSpPr/>
          <p:nvPr/>
        </p:nvSpPr>
        <p:spPr>
          <a:xfrm>
            <a:off x="846317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3" name="object 113"/>
          <p:cNvSpPr/>
          <p:nvPr/>
        </p:nvSpPr>
        <p:spPr>
          <a:xfrm>
            <a:off x="85749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4" name="object 114"/>
          <p:cNvSpPr/>
          <p:nvPr/>
        </p:nvSpPr>
        <p:spPr>
          <a:xfrm>
            <a:off x="868727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5" name="object 115"/>
          <p:cNvSpPr/>
          <p:nvPr/>
        </p:nvSpPr>
        <p:spPr>
          <a:xfrm>
            <a:off x="879958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6" name="object 116"/>
          <p:cNvSpPr/>
          <p:nvPr/>
        </p:nvSpPr>
        <p:spPr>
          <a:xfrm>
            <a:off x="891137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7" name="object 117"/>
          <p:cNvSpPr/>
          <p:nvPr/>
        </p:nvSpPr>
        <p:spPr>
          <a:xfrm>
            <a:off x="902368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8" name="object 118"/>
          <p:cNvSpPr/>
          <p:nvPr/>
        </p:nvSpPr>
        <p:spPr>
          <a:xfrm>
            <a:off x="835086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9" name="object 119"/>
          <p:cNvSpPr/>
          <p:nvPr/>
        </p:nvSpPr>
        <p:spPr>
          <a:xfrm>
            <a:off x="846317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0" name="object 120"/>
          <p:cNvSpPr/>
          <p:nvPr/>
        </p:nvSpPr>
        <p:spPr>
          <a:xfrm>
            <a:off x="85749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1" name="object 121"/>
          <p:cNvSpPr/>
          <p:nvPr/>
        </p:nvSpPr>
        <p:spPr>
          <a:xfrm>
            <a:off x="868727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2" name="object 122"/>
          <p:cNvSpPr/>
          <p:nvPr/>
        </p:nvSpPr>
        <p:spPr>
          <a:xfrm>
            <a:off x="879958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3" name="object 123"/>
          <p:cNvSpPr/>
          <p:nvPr/>
        </p:nvSpPr>
        <p:spPr>
          <a:xfrm>
            <a:off x="891137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4" name="object 124"/>
          <p:cNvSpPr/>
          <p:nvPr/>
        </p:nvSpPr>
        <p:spPr>
          <a:xfrm>
            <a:off x="902368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5" name="object 125"/>
          <p:cNvSpPr/>
          <p:nvPr/>
        </p:nvSpPr>
        <p:spPr>
          <a:xfrm>
            <a:off x="835086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6" name="object 126"/>
          <p:cNvSpPr/>
          <p:nvPr/>
        </p:nvSpPr>
        <p:spPr>
          <a:xfrm>
            <a:off x="846317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7" name="object 127"/>
          <p:cNvSpPr/>
          <p:nvPr/>
        </p:nvSpPr>
        <p:spPr>
          <a:xfrm>
            <a:off x="85749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8" name="object 128"/>
          <p:cNvSpPr/>
          <p:nvPr/>
        </p:nvSpPr>
        <p:spPr>
          <a:xfrm>
            <a:off x="868727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9" name="object 129"/>
          <p:cNvSpPr/>
          <p:nvPr/>
        </p:nvSpPr>
        <p:spPr>
          <a:xfrm>
            <a:off x="879958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0" name="object 130"/>
          <p:cNvSpPr/>
          <p:nvPr/>
        </p:nvSpPr>
        <p:spPr>
          <a:xfrm>
            <a:off x="891137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1" name="object 131"/>
          <p:cNvSpPr/>
          <p:nvPr/>
        </p:nvSpPr>
        <p:spPr>
          <a:xfrm>
            <a:off x="902368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2" name="object 132"/>
          <p:cNvSpPr/>
          <p:nvPr/>
        </p:nvSpPr>
        <p:spPr>
          <a:xfrm>
            <a:off x="823695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3" name="object 133"/>
          <p:cNvSpPr/>
          <p:nvPr/>
        </p:nvSpPr>
        <p:spPr>
          <a:xfrm>
            <a:off x="812410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4" name="object 134"/>
          <p:cNvSpPr/>
          <p:nvPr/>
        </p:nvSpPr>
        <p:spPr>
          <a:xfrm>
            <a:off x="801232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5" name="object 135"/>
          <p:cNvSpPr/>
          <p:nvPr/>
        </p:nvSpPr>
        <p:spPr>
          <a:xfrm>
            <a:off x="790000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6" name="object 136"/>
          <p:cNvSpPr/>
          <p:nvPr/>
        </p:nvSpPr>
        <p:spPr>
          <a:xfrm>
            <a:off x="77876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7" name="object 137"/>
          <p:cNvSpPr/>
          <p:nvPr/>
        </p:nvSpPr>
        <p:spPr>
          <a:xfrm>
            <a:off x="767591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8" name="object 138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9" name="object 139"/>
          <p:cNvSpPr/>
          <p:nvPr/>
        </p:nvSpPr>
        <p:spPr>
          <a:xfrm>
            <a:off x="823695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0" name="object 140"/>
          <p:cNvSpPr/>
          <p:nvPr/>
        </p:nvSpPr>
        <p:spPr>
          <a:xfrm>
            <a:off x="812410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1" name="object 141"/>
          <p:cNvSpPr/>
          <p:nvPr/>
        </p:nvSpPr>
        <p:spPr>
          <a:xfrm>
            <a:off x="801232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2" name="object 142"/>
          <p:cNvSpPr/>
          <p:nvPr/>
        </p:nvSpPr>
        <p:spPr>
          <a:xfrm>
            <a:off x="790000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3" name="object 143"/>
          <p:cNvSpPr/>
          <p:nvPr/>
        </p:nvSpPr>
        <p:spPr>
          <a:xfrm>
            <a:off x="77876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4" name="object 144"/>
          <p:cNvSpPr/>
          <p:nvPr/>
        </p:nvSpPr>
        <p:spPr>
          <a:xfrm>
            <a:off x="767591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5" name="object 145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6" name="object 146"/>
          <p:cNvSpPr/>
          <p:nvPr/>
        </p:nvSpPr>
        <p:spPr>
          <a:xfrm>
            <a:off x="823695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7" name="object 147"/>
          <p:cNvSpPr/>
          <p:nvPr/>
        </p:nvSpPr>
        <p:spPr>
          <a:xfrm>
            <a:off x="812410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8" name="object 148"/>
          <p:cNvSpPr/>
          <p:nvPr/>
        </p:nvSpPr>
        <p:spPr>
          <a:xfrm>
            <a:off x="801232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9" name="object 149"/>
          <p:cNvSpPr/>
          <p:nvPr/>
        </p:nvSpPr>
        <p:spPr>
          <a:xfrm>
            <a:off x="790000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0" name="object 150"/>
          <p:cNvSpPr/>
          <p:nvPr/>
        </p:nvSpPr>
        <p:spPr>
          <a:xfrm>
            <a:off x="77876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1" name="object 151"/>
          <p:cNvSpPr/>
          <p:nvPr/>
        </p:nvSpPr>
        <p:spPr>
          <a:xfrm>
            <a:off x="767591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2" name="object 152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3" name="object 153"/>
          <p:cNvSpPr/>
          <p:nvPr/>
        </p:nvSpPr>
        <p:spPr>
          <a:xfrm>
            <a:off x="383959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4" name="object 154"/>
          <p:cNvSpPr/>
          <p:nvPr/>
        </p:nvSpPr>
        <p:spPr>
          <a:xfrm>
            <a:off x="395190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5" name="object 155"/>
          <p:cNvSpPr/>
          <p:nvPr/>
        </p:nvSpPr>
        <p:spPr>
          <a:xfrm>
            <a:off x="406369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6" name="object 156"/>
          <p:cNvSpPr/>
          <p:nvPr/>
        </p:nvSpPr>
        <p:spPr>
          <a:xfrm>
            <a:off x="417600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7" name="object 157"/>
          <p:cNvSpPr/>
          <p:nvPr/>
        </p:nvSpPr>
        <p:spPr>
          <a:xfrm>
            <a:off x="428832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8" name="object 158"/>
          <p:cNvSpPr/>
          <p:nvPr/>
        </p:nvSpPr>
        <p:spPr>
          <a:xfrm>
            <a:off x="440063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9" name="object 159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0" name="object 160"/>
          <p:cNvSpPr/>
          <p:nvPr/>
        </p:nvSpPr>
        <p:spPr>
          <a:xfrm>
            <a:off x="383959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1" name="object 161"/>
          <p:cNvSpPr/>
          <p:nvPr/>
        </p:nvSpPr>
        <p:spPr>
          <a:xfrm>
            <a:off x="395190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2" name="object 162"/>
          <p:cNvSpPr/>
          <p:nvPr/>
        </p:nvSpPr>
        <p:spPr>
          <a:xfrm>
            <a:off x="406369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3" name="object 163"/>
          <p:cNvSpPr/>
          <p:nvPr/>
        </p:nvSpPr>
        <p:spPr>
          <a:xfrm>
            <a:off x="417600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4" name="object 164"/>
          <p:cNvSpPr/>
          <p:nvPr/>
        </p:nvSpPr>
        <p:spPr>
          <a:xfrm>
            <a:off x="428832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5" name="object 165"/>
          <p:cNvSpPr/>
          <p:nvPr/>
        </p:nvSpPr>
        <p:spPr>
          <a:xfrm>
            <a:off x="440063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6" name="object 166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7" name="object 167"/>
          <p:cNvSpPr/>
          <p:nvPr/>
        </p:nvSpPr>
        <p:spPr>
          <a:xfrm>
            <a:off x="383959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8" name="object 168"/>
          <p:cNvSpPr/>
          <p:nvPr/>
        </p:nvSpPr>
        <p:spPr>
          <a:xfrm>
            <a:off x="395190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9" name="object 169"/>
          <p:cNvSpPr/>
          <p:nvPr/>
        </p:nvSpPr>
        <p:spPr>
          <a:xfrm>
            <a:off x="406369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0" name="object 170"/>
          <p:cNvSpPr/>
          <p:nvPr/>
        </p:nvSpPr>
        <p:spPr>
          <a:xfrm>
            <a:off x="417600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1" name="object 171"/>
          <p:cNvSpPr/>
          <p:nvPr/>
        </p:nvSpPr>
        <p:spPr>
          <a:xfrm>
            <a:off x="428832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2" name="object 172"/>
          <p:cNvSpPr/>
          <p:nvPr/>
        </p:nvSpPr>
        <p:spPr>
          <a:xfrm>
            <a:off x="440063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3" name="object 173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4" name="object 174"/>
          <p:cNvSpPr/>
          <p:nvPr/>
        </p:nvSpPr>
        <p:spPr>
          <a:xfrm>
            <a:off x="372568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5" name="object 175"/>
          <p:cNvSpPr/>
          <p:nvPr/>
        </p:nvSpPr>
        <p:spPr>
          <a:xfrm>
            <a:off x="361336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6" name="object 176"/>
          <p:cNvSpPr/>
          <p:nvPr/>
        </p:nvSpPr>
        <p:spPr>
          <a:xfrm>
            <a:off x="350158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7" name="object 177"/>
          <p:cNvSpPr/>
          <p:nvPr/>
        </p:nvSpPr>
        <p:spPr>
          <a:xfrm>
            <a:off x="338874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8" name="object 178"/>
          <p:cNvSpPr/>
          <p:nvPr/>
        </p:nvSpPr>
        <p:spPr>
          <a:xfrm>
            <a:off x="327642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9" name="object 179"/>
          <p:cNvSpPr/>
          <p:nvPr/>
        </p:nvSpPr>
        <p:spPr>
          <a:xfrm>
            <a:off x="316464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0" name="object 180"/>
          <p:cNvSpPr/>
          <p:nvPr/>
        </p:nvSpPr>
        <p:spPr>
          <a:xfrm>
            <a:off x="305232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1" name="object 181"/>
          <p:cNvSpPr/>
          <p:nvPr/>
        </p:nvSpPr>
        <p:spPr>
          <a:xfrm>
            <a:off x="372568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2" name="object 182"/>
          <p:cNvSpPr/>
          <p:nvPr/>
        </p:nvSpPr>
        <p:spPr>
          <a:xfrm>
            <a:off x="361336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3" name="object 183"/>
          <p:cNvSpPr/>
          <p:nvPr/>
        </p:nvSpPr>
        <p:spPr>
          <a:xfrm>
            <a:off x="350158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4" name="object 184"/>
          <p:cNvSpPr/>
          <p:nvPr/>
        </p:nvSpPr>
        <p:spPr>
          <a:xfrm>
            <a:off x="338874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5" name="object 185"/>
          <p:cNvSpPr/>
          <p:nvPr/>
        </p:nvSpPr>
        <p:spPr>
          <a:xfrm>
            <a:off x="327642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6" name="object 186"/>
          <p:cNvSpPr/>
          <p:nvPr/>
        </p:nvSpPr>
        <p:spPr>
          <a:xfrm>
            <a:off x="316464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7" name="object 187"/>
          <p:cNvSpPr/>
          <p:nvPr/>
        </p:nvSpPr>
        <p:spPr>
          <a:xfrm>
            <a:off x="305232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8" name="object 188"/>
          <p:cNvSpPr/>
          <p:nvPr/>
        </p:nvSpPr>
        <p:spPr>
          <a:xfrm>
            <a:off x="372568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9" name="object 189"/>
          <p:cNvSpPr/>
          <p:nvPr/>
        </p:nvSpPr>
        <p:spPr>
          <a:xfrm>
            <a:off x="361336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0" name="object 190"/>
          <p:cNvSpPr/>
          <p:nvPr/>
        </p:nvSpPr>
        <p:spPr>
          <a:xfrm>
            <a:off x="350158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1" name="object 191"/>
          <p:cNvSpPr/>
          <p:nvPr/>
        </p:nvSpPr>
        <p:spPr>
          <a:xfrm>
            <a:off x="338874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2" name="object 192"/>
          <p:cNvSpPr/>
          <p:nvPr/>
        </p:nvSpPr>
        <p:spPr>
          <a:xfrm>
            <a:off x="327642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3" name="object 193"/>
          <p:cNvSpPr/>
          <p:nvPr/>
        </p:nvSpPr>
        <p:spPr>
          <a:xfrm>
            <a:off x="316464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4" name="object 194"/>
          <p:cNvSpPr/>
          <p:nvPr/>
        </p:nvSpPr>
        <p:spPr>
          <a:xfrm>
            <a:off x="305232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5" name="object 195"/>
          <p:cNvSpPr/>
          <p:nvPr/>
        </p:nvSpPr>
        <p:spPr>
          <a:xfrm>
            <a:off x="530021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6" name="object 196"/>
          <p:cNvSpPr/>
          <p:nvPr/>
        </p:nvSpPr>
        <p:spPr>
          <a:xfrm>
            <a:off x="541252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7" name="object 197"/>
          <p:cNvSpPr/>
          <p:nvPr/>
        </p:nvSpPr>
        <p:spPr>
          <a:xfrm>
            <a:off x="552431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8" name="object 198"/>
          <p:cNvSpPr/>
          <p:nvPr/>
        </p:nvSpPr>
        <p:spPr>
          <a:xfrm>
            <a:off x="563662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9" name="object 199"/>
          <p:cNvSpPr/>
          <p:nvPr/>
        </p:nvSpPr>
        <p:spPr>
          <a:xfrm>
            <a:off x="574893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0" name="object 200"/>
          <p:cNvSpPr/>
          <p:nvPr/>
        </p:nvSpPr>
        <p:spPr>
          <a:xfrm>
            <a:off x="586072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1" name="object 201"/>
          <p:cNvSpPr/>
          <p:nvPr/>
        </p:nvSpPr>
        <p:spPr>
          <a:xfrm>
            <a:off x="597303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2" name="object 202"/>
          <p:cNvSpPr/>
          <p:nvPr/>
        </p:nvSpPr>
        <p:spPr>
          <a:xfrm>
            <a:off x="530021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3" name="object 203"/>
          <p:cNvSpPr/>
          <p:nvPr/>
        </p:nvSpPr>
        <p:spPr>
          <a:xfrm>
            <a:off x="541252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4" name="object 204"/>
          <p:cNvSpPr/>
          <p:nvPr/>
        </p:nvSpPr>
        <p:spPr>
          <a:xfrm>
            <a:off x="552431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5" name="object 205"/>
          <p:cNvSpPr/>
          <p:nvPr/>
        </p:nvSpPr>
        <p:spPr>
          <a:xfrm>
            <a:off x="563662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6" name="object 206"/>
          <p:cNvSpPr/>
          <p:nvPr/>
        </p:nvSpPr>
        <p:spPr>
          <a:xfrm>
            <a:off x="574893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7" name="object 207"/>
          <p:cNvSpPr/>
          <p:nvPr/>
        </p:nvSpPr>
        <p:spPr>
          <a:xfrm>
            <a:off x="586072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8" name="object 208"/>
          <p:cNvSpPr/>
          <p:nvPr/>
        </p:nvSpPr>
        <p:spPr>
          <a:xfrm>
            <a:off x="597303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9" name="object 209"/>
          <p:cNvSpPr/>
          <p:nvPr/>
        </p:nvSpPr>
        <p:spPr>
          <a:xfrm>
            <a:off x="530021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0" name="object 210"/>
          <p:cNvSpPr/>
          <p:nvPr/>
        </p:nvSpPr>
        <p:spPr>
          <a:xfrm>
            <a:off x="541252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1" name="object 211"/>
          <p:cNvSpPr/>
          <p:nvPr/>
        </p:nvSpPr>
        <p:spPr>
          <a:xfrm>
            <a:off x="552431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2" name="object 212"/>
          <p:cNvSpPr/>
          <p:nvPr/>
        </p:nvSpPr>
        <p:spPr>
          <a:xfrm>
            <a:off x="563662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3" name="object 213"/>
          <p:cNvSpPr/>
          <p:nvPr/>
        </p:nvSpPr>
        <p:spPr>
          <a:xfrm>
            <a:off x="574893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4" name="object 214"/>
          <p:cNvSpPr/>
          <p:nvPr/>
        </p:nvSpPr>
        <p:spPr>
          <a:xfrm>
            <a:off x="586072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5" name="object 215"/>
          <p:cNvSpPr/>
          <p:nvPr/>
        </p:nvSpPr>
        <p:spPr>
          <a:xfrm>
            <a:off x="597303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6" name="object 216"/>
          <p:cNvSpPr/>
          <p:nvPr/>
        </p:nvSpPr>
        <p:spPr>
          <a:xfrm>
            <a:off x="518630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7" name="object 217"/>
          <p:cNvSpPr/>
          <p:nvPr/>
        </p:nvSpPr>
        <p:spPr>
          <a:xfrm>
            <a:off x="50734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8" name="object 218"/>
          <p:cNvSpPr/>
          <p:nvPr/>
        </p:nvSpPr>
        <p:spPr>
          <a:xfrm>
            <a:off x="49616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9" name="object 219"/>
          <p:cNvSpPr/>
          <p:nvPr/>
        </p:nvSpPr>
        <p:spPr>
          <a:xfrm>
            <a:off x="484935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0" name="object 220"/>
          <p:cNvSpPr/>
          <p:nvPr/>
        </p:nvSpPr>
        <p:spPr>
          <a:xfrm>
            <a:off x="473704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1" name="object 221"/>
          <p:cNvSpPr/>
          <p:nvPr/>
        </p:nvSpPr>
        <p:spPr>
          <a:xfrm>
            <a:off x="462526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2" name="object 222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3" name="object 223"/>
          <p:cNvSpPr/>
          <p:nvPr/>
        </p:nvSpPr>
        <p:spPr>
          <a:xfrm>
            <a:off x="518630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4" name="object 224"/>
          <p:cNvSpPr/>
          <p:nvPr/>
        </p:nvSpPr>
        <p:spPr>
          <a:xfrm>
            <a:off x="50734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5" name="object 225"/>
          <p:cNvSpPr/>
          <p:nvPr/>
        </p:nvSpPr>
        <p:spPr>
          <a:xfrm>
            <a:off x="49616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6" name="object 226"/>
          <p:cNvSpPr/>
          <p:nvPr/>
        </p:nvSpPr>
        <p:spPr>
          <a:xfrm>
            <a:off x="484935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7" name="object 227"/>
          <p:cNvSpPr/>
          <p:nvPr/>
        </p:nvSpPr>
        <p:spPr>
          <a:xfrm>
            <a:off x="473704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8" name="object 228"/>
          <p:cNvSpPr/>
          <p:nvPr/>
        </p:nvSpPr>
        <p:spPr>
          <a:xfrm>
            <a:off x="462526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9" name="object 229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0" name="object 230"/>
          <p:cNvSpPr/>
          <p:nvPr/>
        </p:nvSpPr>
        <p:spPr>
          <a:xfrm>
            <a:off x="518630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1" name="object 231"/>
          <p:cNvSpPr/>
          <p:nvPr/>
        </p:nvSpPr>
        <p:spPr>
          <a:xfrm>
            <a:off x="50734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2" name="object 232"/>
          <p:cNvSpPr/>
          <p:nvPr/>
        </p:nvSpPr>
        <p:spPr>
          <a:xfrm>
            <a:off x="49616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3" name="object 233"/>
          <p:cNvSpPr/>
          <p:nvPr/>
        </p:nvSpPr>
        <p:spPr>
          <a:xfrm>
            <a:off x="484935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4" name="object 234"/>
          <p:cNvSpPr/>
          <p:nvPr/>
        </p:nvSpPr>
        <p:spPr>
          <a:xfrm>
            <a:off x="473704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5" name="object 235"/>
          <p:cNvSpPr/>
          <p:nvPr/>
        </p:nvSpPr>
        <p:spPr>
          <a:xfrm>
            <a:off x="462526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6" name="object 236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7" name="object 237"/>
          <p:cNvSpPr/>
          <p:nvPr/>
        </p:nvSpPr>
        <p:spPr>
          <a:xfrm>
            <a:off x="78894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8" name="object 238"/>
          <p:cNvSpPr/>
          <p:nvPr/>
        </p:nvSpPr>
        <p:spPr>
          <a:xfrm>
            <a:off x="9012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9" name="object 239"/>
          <p:cNvSpPr/>
          <p:nvPr/>
        </p:nvSpPr>
        <p:spPr>
          <a:xfrm>
            <a:off x="101304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0" name="object 240"/>
          <p:cNvSpPr/>
          <p:nvPr/>
        </p:nvSpPr>
        <p:spPr>
          <a:xfrm>
            <a:off x="112535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1" name="object 241"/>
          <p:cNvSpPr/>
          <p:nvPr/>
        </p:nvSpPr>
        <p:spPr>
          <a:xfrm>
            <a:off x="123767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2" name="object 242"/>
          <p:cNvSpPr/>
          <p:nvPr/>
        </p:nvSpPr>
        <p:spPr>
          <a:xfrm>
            <a:off x="13499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3" name="object 243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4" name="object 244"/>
          <p:cNvSpPr/>
          <p:nvPr/>
        </p:nvSpPr>
        <p:spPr>
          <a:xfrm>
            <a:off x="78894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5" name="object 245"/>
          <p:cNvSpPr/>
          <p:nvPr/>
        </p:nvSpPr>
        <p:spPr>
          <a:xfrm>
            <a:off x="9012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6" name="object 246"/>
          <p:cNvSpPr/>
          <p:nvPr/>
        </p:nvSpPr>
        <p:spPr>
          <a:xfrm>
            <a:off x="101304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7" name="object 247"/>
          <p:cNvSpPr/>
          <p:nvPr/>
        </p:nvSpPr>
        <p:spPr>
          <a:xfrm>
            <a:off x="112535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8" name="object 248"/>
          <p:cNvSpPr/>
          <p:nvPr/>
        </p:nvSpPr>
        <p:spPr>
          <a:xfrm>
            <a:off x="123767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9" name="object 249"/>
          <p:cNvSpPr/>
          <p:nvPr/>
        </p:nvSpPr>
        <p:spPr>
          <a:xfrm>
            <a:off x="13499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0" name="object 250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1" name="object 251"/>
          <p:cNvSpPr/>
          <p:nvPr/>
        </p:nvSpPr>
        <p:spPr>
          <a:xfrm>
            <a:off x="78894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2" name="object 252"/>
          <p:cNvSpPr/>
          <p:nvPr/>
        </p:nvSpPr>
        <p:spPr>
          <a:xfrm>
            <a:off x="9012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3" name="object 253"/>
          <p:cNvSpPr/>
          <p:nvPr/>
        </p:nvSpPr>
        <p:spPr>
          <a:xfrm>
            <a:off x="101304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4" name="object 254"/>
          <p:cNvSpPr/>
          <p:nvPr/>
        </p:nvSpPr>
        <p:spPr>
          <a:xfrm>
            <a:off x="112535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5" name="object 255"/>
          <p:cNvSpPr/>
          <p:nvPr/>
        </p:nvSpPr>
        <p:spPr>
          <a:xfrm>
            <a:off x="123767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6" name="object 256"/>
          <p:cNvSpPr/>
          <p:nvPr/>
        </p:nvSpPr>
        <p:spPr>
          <a:xfrm>
            <a:off x="13499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7" name="object 257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8" name="object 258"/>
          <p:cNvSpPr/>
          <p:nvPr/>
        </p:nvSpPr>
        <p:spPr>
          <a:xfrm>
            <a:off x="67503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9" name="object 259"/>
          <p:cNvSpPr/>
          <p:nvPr/>
        </p:nvSpPr>
        <p:spPr>
          <a:xfrm>
            <a:off x="56271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0" name="object 260"/>
          <p:cNvSpPr/>
          <p:nvPr/>
        </p:nvSpPr>
        <p:spPr>
          <a:xfrm>
            <a:off x="45093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1" name="object 261"/>
          <p:cNvSpPr/>
          <p:nvPr/>
        </p:nvSpPr>
        <p:spPr>
          <a:xfrm>
            <a:off x="33809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2" name="object 262"/>
          <p:cNvSpPr/>
          <p:nvPr/>
        </p:nvSpPr>
        <p:spPr>
          <a:xfrm>
            <a:off x="22577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3" name="object 263"/>
          <p:cNvSpPr/>
          <p:nvPr/>
        </p:nvSpPr>
        <p:spPr>
          <a:xfrm>
            <a:off x="1139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4" name="object 264"/>
          <p:cNvSpPr/>
          <p:nvPr/>
        </p:nvSpPr>
        <p:spPr>
          <a:xfrm>
            <a:off x="168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5" name="object 265"/>
          <p:cNvSpPr/>
          <p:nvPr/>
        </p:nvSpPr>
        <p:spPr>
          <a:xfrm>
            <a:off x="67503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6" name="object 266"/>
          <p:cNvSpPr/>
          <p:nvPr/>
        </p:nvSpPr>
        <p:spPr>
          <a:xfrm>
            <a:off x="56271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7" name="object 267"/>
          <p:cNvSpPr/>
          <p:nvPr/>
        </p:nvSpPr>
        <p:spPr>
          <a:xfrm>
            <a:off x="45093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8" name="object 268"/>
          <p:cNvSpPr/>
          <p:nvPr/>
        </p:nvSpPr>
        <p:spPr>
          <a:xfrm>
            <a:off x="33809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9" name="object 269"/>
          <p:cNvSpPr/>
          <p:nvPr/>
        </p:nvSpPr>
        <p:spPr>
          <a:xfrm>
            <a:off x="22577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0" name="object 270"/>
          <p:cNvSpPr/>
          <p:nvPr/>
        </p:nvSpPr>
        <p:spPr>
          <a:xfrm>
            <a:off x="1139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1" name="object 271"/>
          <p:cNvSpPr/>
          <p:nvPr/>
        </p:nvSpPr>
        <p:spPr>
          <a:xfrm>
            <a:off x="168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2" name="object 272"/>
          <p:cNvSpPr/>
          <p:nvPr/>
        </p:nvSpPr>
        <p:spPr>
          <a:xfrm>
            <a:off x="67503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3" name="object 273"/>
          <p:cNvSpPr/>
          <p:nvPr/>
        </p:nvSpPr>
        <p:spPr>
          <a:xfrm>
            <a:off x="56271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4" name="object 274"/>
          <p:cNvSpPr/>
          <p:nvPr/>
        </p:nvSpPr>
        <p:spPr>
          <a:xfrm>
            <a:off x="45093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5" name="object 275"/>
          <p:cNvSpPr/>
          <p:nvPr/>
        </p:nvSpPr>
        <p:spPr>
          <a:xfrm>
            <a:off x="33809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6" name="object 276"/>
          <p:cNvSpPr/>
          <p:nvPr/>
        </p:nvSpPr>
        <p:spPr>
          <a:xfrm>
            <a:off x="22577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7" name="object 277"/>
          <p:cNvSpPr/>
          <p:nvPr/>
        </p:nvSpPr>
        <p:spPr>
          <a:xfrm>
            <a:off x="1139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8" name="object 278"/>
          <p:cNvSpPr/>
          <p:nvPr/>
        </p:nvSpPr>
        <p:spPr>
          <a:xfrm>
            <a:off x="168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9" name="object 279"/>
          <p:cNvSpPr/>
          <p:nvPr/>
        </p:nvSpPr>
        <p:spPr>
          <a:xfrm>
            <a:off x="224956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0" name="object 280"/>
          <p:cNvSpPr/>
          <p:nvPr/>
        </p:nvSpPr>
        <p:spPr>
          <a:xfrm>
            <a:off x="23618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1" name="object 281"/>
          <p:cNvSpPr/>
          <p:nvPr/>
        </p:nvSpPr>
        <p:spPr>
          <a:xfrm>
            <a:off x="247366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2" name="object 282"/>
          <p:cNvSpPr/>
          <p:nvPr/>
        </p:nvSpPr>
        <p:spPr>
          <a:xfrm>
            <a:off x="25859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3" name="object 283"/>
          <p:cNvSpPr/>
          <p:nvPr/>
        </p:nvSpPr>
        <p:spPr>
          <a:xfrm>
            <a:off x="269829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4" name="object 284"/>
          <p:cNvSpPr/>
          <p:nvPr/>
        </p:nvSpPr>
        <p:spPr>
          <a:xfrm>
            <a:off x="281007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5" name="object 285"/>
          <p:cNvSpPr/>
          <p:nvPr/>
        </p:nvSpPr>
        <p:spPr>
          <a:xfrm>
            <a:off x="292238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6" name="object 286"/>
          <p:cNvSpPr/>
          <p:nvPr/>
        </p:nvSpPr>
        <p:spPr>
          <a:xfrm>
            <a:off x="224956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7" name="object 287"/>
          <p:cNvSpPr/>
          <p:nvPr/>
        </p:nvSpPr>
        <p:spPr>
          <a:xfrm>
            <a:off x="23618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8" name="object 288"/>
          <p:cNvSpPr/>
          <p:nvPr/>
        </p:nvSpPr>
        <p:spPr>
          <a:xfrm>
            <a:off x="247366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9" name="object 289"/>
          <p:cNvSpPr/>
          <p:nvPr/>
        </p:nvSpPr>
        <p:spPr>
          <a:xfrm>
            <a:off x="25859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0" name="object 290"/>
          <p:cNvSpPr/>
          <p:nvPr/>
        </p:nvSpPr>
        <p:spPr>
          <a:xfrm>
            <a:off x="269829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1" name="object 291"/>
          <p:cNvSpPr/>
          <p:nvPr/>
        </p:nvSpPr>
        <p:spPr>
          <a:xfrm>
            <a:off x="281007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2" name="object 292"/>
          <p:cNvSpPr/>
          <p:nvPr/>
        </p:nvSpPr>
        <p:spPr>
          <a:xfrm>
            <a:off x="292238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3" name="object 293"/>
          <p:cNvSpPr/>
          <p:nvPr/>
        </p:nvSpPr>
        <p:spPr>
          <a:xfrm>
            <a:off x="224956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4" name="object 294"/>
          <p:cNvSpPr/>
          <p:nvPr/>
        </p:nvSpPr>
        <p:spPr>
          <a:xfrm>
            <a:off x="23618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5" name="object 295"/>
          <p:cNvSpPr/>
          <p:nvPr/>
        </p:nvSpPr>
        <p:spPr>
          <a:xfrm>
            <a:off x="247366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6" name="object 296"/>
          <p:cNvSpPr/>
          <p:nvPr/>
        </p:nvSpPr>
        <p:spPr>
          <a:xfrm>
            <a:off x="25859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7" name="object 297"/>
          <p:cNvSpPr/>
          <p:nvPr/>
        </p:nvSpPr>
        <p:spPr>
          <a:xfrm>
            <a:off x="269829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8" name="object 298"/>
          <p:cNvSpPr/>
          <p:nvPr/>
        </p:nvSpPr>
        <p:spPr>
          <a:xfrm>
            <a:off x="281007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9" name="object 299"/>
          <p:cNvSpPr/>
          <p:nvPr/>
        </p:nvSpPr>
        <p:spPr>
          <a:xfrm>
            <a:off x="292238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0" name="object 300"/>
          <p:cNvSpPr/>
          <p:nvPr/>
        </p:nvSpPr>
        <p:spPr>
          <a:xfrm>
            <a:off x="213565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1" name="object 301"/>
          <p:cNvSpPr/>
          <p:nvPr/>
        </p:nvSpPr>
        <p:spPr>
          <a:xfrm>
            <a:off x="202280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2" name="object 302"/>
          <p:cNvSpPr/>
          <p:nvPr/>
        </p:nvSpPr>
        <p:spPr>
          <a:xfrm>
            <a:off x="191102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3" name="object 303"/>
          <p:cNvSpPr/>
          <p:nvPr/>
        </p:nvSpPr>
        <p:spPr>
          <a:xfrm>
            <a:off x="179871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4" name="object 304"/>
          <p:cNvSpPr/>
          <p:nvPr/>
        </p:nvSpPr>
        <p:spPr>
          <a:xfrm>
            <a:off x="168639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5" name="object 305"/>
          <p:cNvSpPr/>
          <p:nvPr/>
        </p:nvSpPr>
        <p:spPr>
          <a:xfrm>
            <a:off x="157461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6" name="object 306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7" name="object 307"/>
          <p:cNvSpPr/>
          <p:nvPr/>
        </p:nvSpPr>
        <p:spPr>
          <a:xfrm>
            <a:off x="213565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8" name="object 308"/>
          <p:cNvSpPr/>
          <p:nvPr/>
        </p:nvSpPr>
        <p:spPr>
          <a:xfrm>
            <a:off x="202280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9" name="object 309"/>
          <p:cNvSpPr/>
          <p:nvPr/>
        </p:nvSpPr>
        <p:spPr>
          <a:xfrm>
            <a:off x="191102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0" name="object 310"/>
          <p:cNvSpPr/>
          <p:nvPr/>
        </p:nvSpPr>
        <p:spPr>
          <a:xfrm>
            <a:off x="179871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1" name="object 311"/>
          <p:cNvSpPr/>
          <p:nvPr/>
        </p:nvSpPr>
        <p:spPr>
          <a:xfrm>
            <a:off x="168639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2" name="object 312"/>
          <p:cNvSpPr/>
          <p:nvPr/>
        </p:nvSpPr>
        <p:spPr>
          <a:xfrm>
            <a:off x="157461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3" name="object 313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4" name="object 314"/>
          <p:cNvSpPr/>
          <p:nvPr/>
        </p:nvSpPr>
        <p:spPr>
          <a:xfrm>
            <a:off x="213565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5" name="object 315"/>
          <p:cNvSpPr/>
          <p:nvPr/>
        </p:nvSpPr>
        <p:spPr>
          <a:xfrm>
            <a:off x="202280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6" name="object 316"/>
          <p:cNvSpPr/>
          <p:nvPr/>
        </p:nvSpPr>
        <p:spPr>
          <a:xfrm>
            <a:off x="191102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7" name="object 317"/>
          <p:cNvSpPr/>
          <p:nvPr/>
        </p:nvSpPr>
        <p:spPr>
          <a:xfrm>
            <a:off x="179871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8" name="object 318"/>
          <p:cNvSpPr/>
          <p:nvPr/>
        </p:nvSpPr>
        <p:spPr>
          <a:xfrm>
            <a:off x="168639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9" name="object 319"/>
          <p:cNvSpPr/>
          <p:nvPr/>
        </p:nvSpPr>
        <p:spPr>
          <a:xfrm>
            <a:off x="157461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0" name="object 320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21" name="object 321"/>
          <p:cNvGrpSpPr/>
          <p:nvPr/>
        </p:nvGrpSpPr>
        <p:grpSpPr>
          <a:xfrm>
            <a:off x="10709144" y="6412165"/>
            <a:ext cx="1210656" cy="491344"/>
            <a:chOff x="7874437" y="4715255"/>
            <a:chExt cx="890269" cy="361315"/>
          </a:xfrm>
        </p:grpSpPr>
        <p:sp>
          <p:nvSpPr>
            <p:cNvPr id="322" name="object 322"/>
            <p:cNvSpPr/>
            <p:nvPr/>
          </p:nvSpPr>
          <p:spPr>
            <a:xfrm>
              <a:off x="7882127" y="4721351"/>
              <a:ext cx="876300" cy="349250"/>
            </a:xfrm>
            <a:custGeom>
              <a:avLst/>
              <a:gdLst/>
              <a:ahLst/>
              <a:cxnLst/>
              <a:rect l="l" t="t" r="r" b="b"/>
              <a:pathLst>
                <a:path w="876300" h="349250">
                  <a:moveTo>
                    <a:pt x="0" y="348996"/>
                  </a:moveTo>
                  <a:lnTo>
                    <a:pt x="876300" y="348996"/>
                  </a:lnTo>
                  <a:lnTo>
                    <a:pt x="876300" y="0"/>
                  </a:lnTo>
                  <a:lnTo>
                    <a:pt x="0" y="0"/>
                  </a:lnTo>
                  <a:lnTo>
                    <a:pt x="0" y="348996"/>
                  </a:lnTo>
                  <a:close/>
                </a:path>
              </a:pathLst>
            </a:custGeom>
            <a:ln w="12192">
              <a:solidFill>
                <a:srgbClr val="1F303A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493150" y="4768595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445"/>
                  </a:lnTo>
                  <a:lnTo>
                    <a:pt x="4648" y="31445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144145" h="147954">
                  <a:moveTo>
                    <a:pt x="40360" y="142875"/>
                  </a:moveTo>
                  <a:lnTo>
                    <a:pt x="32943" y="142875"/>
                  </a:lnTo>
                  <a:lnTo>
                    <a:pt x="32943" y="36525"/>
                  </a:lnTo>
                  <a:lnTo>
                    <a:pt x="28295" y="36525"/>
                  </a:lnTo>
                  <a:lnTo>
                    <a:pt x="28295" y="147497"/>
                  </a:lnTo>
                  <a:lnTo>
                    <a:pt x="40360" y="147497"/>
                  </a:lnTo>
                  <a:lnTo>
                    <a:pt x="40360" y="142875"/>
                  </a:lnTo>
                  <a:close/>
                </a:path>
                <a:path w="144145" h="147954">
                  <a:moveTo>
                    <a:pt x="143891" y="0"/>
                  </a:moveTo>
                  <a:lnTo>
                    <a:pt x="131787" y="0"/>
                  </a:lnTo>
                  <a:lnTo>
                    <a:pt x="131787" y="147497"/>
                  </a:lnTo>
                  <a:lnTo>
                    <a:pt x="143891" y="147497"/>
                  </a:lnTo>
                  <a:lnTo>
                    <a:pt x="143891" y="142417"/>
                  </a:lnTo>
                  <a:lnTo>
                    <a:pt x="136436" y="142417"/>
                  </a:lnTo>
                  <a:lnTo>
                    <a:pt x="136436" y="4622"/>
                  </a:lnTo>
                  <a:lnTo>
                    <a:pt x="143891" y="4622"/>
                  </a:lnTo>
                  <a:lnTo>
                    <a:pt x="143891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232749" y="4768595"/>
              <a:ext cx="416559" cy="147955"/>
            </a:xfrm>
            <a:custGeom>
              <a:avLst/>
              <a:gdLst/>
              <a:ahLst/>
              <a:cxnLst/>
              <a:rect l="l" t="t" r="r" b="b"/>
              <a:pathLst>
                <a:path w="416559" h="147954">
                  <a:moveTo>
                    <a:pt x="12077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77" y="147497"/>
                  </a:lnTo>
                  <a:lnTo>
                    <a:pt x="12077" y="142875"/>
                  </a:lnTo>
                  <a:lnTo>
                    <a:pt x="5105" y="142875"/>
                  </a:lnTo>
                  <a:lnTo>
                    <a:pt x="5105" y="4622"/>
                  </a:lnTo>
                  <a:lnTo>
                    <a:pt x="12077" y="4622"/>
                  </a:lnTo>
                  <a:lnTo>
                    <a:pt x="12077" y="0"/>
                  </a:lnTo>
                  <a:close/>
                </a:path>
                <a:path w="416559" h="147954">
                  <a:moveTo>
                    <a:pt x="284530" y="0"/>
                  </a:moveTo>
                  <a:lnTo>
                    <a:pt x="272465" y="0"/>
                  </a:lnTo>
                  <a:lnTo>
                    <a:pt x="272465" y="36525"/>
                  </a:lnTo>
                  <a:lnTo>
                    <a:pt x="284530" y="36525"/>
                  </a:lnTo>
                  <a:lnTo>
                    <a:pt x="284530" y="31902"/>
                  </a:lnTo>
                  <a:lnTo>
                    <a:pt x="277571" y="31902"/>
                  </a:lnTo>
                  <a:lnTo>
                    <a:pt x="277571" y="4622"/>
                  </a:lnTo>
                  <a:lnTo>
                    <a:pt x="284530" y="4622"/>
                  </a:lnTo>
                  <a:lnTo>
                    <a:pt x="284530" y="0"/>
                  </a:lnTo>
                  <a:close/>
                </a:path>
                <a:path w="416559" h="147954">
                  <a:moveTo>
                    <a:pt x="312356" y="142875"/>
                  </a:moveTo>
                  <a:lnTo>
                    <a:pt x="305409" y="142875"/>
                  </a:lnTo>
                  <a:lnTo>
                    <a:pt x="305409" y="36525"/>
                  </a:lnTo>
                  <a:lnTo>
                    <a:pt x="300291" y="36525"/>
                  </a:lnTo>
                  <a:lnTo>
                    <a:pt x="300291" y="147497"/>
                  </a:lnTo>
                  <a:lnTo>
                    <a:pt x="312356" y="147497"/>
                  </a:lnTo>
                  <a:lnTo>
                    <a:pt x="312356" y="142875"/>
                  </a:lnTo>
                  <a:close/>
                </a:path>
                <a:path w="416559" h="147954">
                  <a:moveTo>
                    <a:pt x="416356" y="0"/>
                  </a:moveTo>
                  <a:lnTo>
                    <a:pt x="404291" y="0"/>
                  </a:lnTo>
                  <a:lnTo>
                    <a:pt x="404291" y="147497"/>
                  </a:lnTo>
                  <a:lnTo>
                    <a:pt x="416356" y="147497"/>
                  </a:lnTo>
                  <a:lnTo>
                    <a:pt x="416356" y="142875"/>
                  </a:lnTo>
                  <a:lnTo>
                    <a:pt x="409371" y="142875"/>
                  </a:lnTo>
                  <a:lnTo>
                    <a:pt x="409371" y="4622"/>
                  </a:lnTo>
                  <a:lnTo>
                    <a:pt x="416356" y="4622"/>
                  </a:lnTo>
                  <a:lnTo>
                    <a:pt x="41635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87768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889754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5105" y="142872"/>
                  </a:lnTo>
                  <a:lnTo>
                    <a:pt x="5105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244827" y="4768595"/>
              <a:ext cx="497205" cy="148590"/>
            </a:xfrm>
            <a:custGeom>
              <a:avLst/>
              <a:gdLst/>
              <a:ahLst/>
              <a:cxnLst/>
              <a:rect l="l" t="t" r="r" b="b"/>
              <a:pathLst>
                <a:path w="497204" h="148589">
                  <a:moveTo>
                    <a:pt x="93764" y="147967"/>
                  </a:moveTo>
                  <a:lnTo>
                    <a:pt x="74015" y="101727"/>
                  </a:lnTo>
                  <a:lnTo>
                    <a:pt x="70065" y="92481"/>
                  </a:lnTo>
                  <a:lnTo>
                    <a:pt x="73774" y="92481"/>
                  </a:lnTo>
                  <a:lnTo>
                    <a:pt x="81000" y="91020"/>
                  </a:lnTo>
                  <a:lnTo>
                    <a:pt x="86906" y="87045"/>
                  </a:lnTo>
                  <a:lnTo>
                    <a:pt x="90893" y="81165"/>
                  </a:lnTo>
                  <a:lnTo>
                    <a:pt x="92354" y="73977"/>
                  </a:lnTo>
                  <a:lnTo>
                    <a:pt x="92354" y="55486"/>
                  </a:lnTo>
                  <a:lnTo>
                    <a:pt x="92354" y="36525"/>
                  </a:lnTo>
                  <a:lnTo>
                    <a:pt x="92354" y="18503"/>
                  </a:lnTo>
                  <a:lnTo>
                    <a:pt x="90893" y="11315"/>
                  </a:lnTo>
                  <a:lnTo>
                    <a:pt x="86906" y="5435"/>
                  </a:lnTo>
                  <a:lnTo>
                    <a:pt x="81000" y="1460"/>
                  </a:lnTo>
                  <a:lnTo>
                    <a:pt x="73774" y="0"/>
                  </a:lnTo>
                  <a:lnTo>
                    <a:pt x="55702" y="0"/>
                  </a:lnTo>
                  <a:lnTo>
                    <a:pt x="55702" y="36525"/>
                  </a:lnTo>
                  <a:lnTo>
                    <a:pt x="55702" y="55486"/>
                  </a:lnTo>
                  <a:lnTo>
                    <a:pt x="36652" y="55486"/>
                  </a:lnTo>
                  <a:lnTo>
                    <a:pt x="36652" y="36525"/>
                  </a:lnTo>
                  <a:lnTo>
                    <a:pt x="55702" y="36525"/>
                  </a:lnTo>
                  <a:lnTo>
                    <a:pt x="55702" y="0"/>
                  </a:lnTo>
                  <a:lnTo>
                    <a:pt x="0" y="0"/>
                  </a:lnTo>
                  <a:lnTo>
                    <a:pt x="0" y="147497"/>
                  </a:lnTo>
                  <a:lnTo>
                    <a:pt x="36652" y="147497"/>
                  </a:lnTo>
                  <a:lnTo>
                    <a:pt x="36652" y="101727"/>
                  </a:lnTo>
                  <a:lnTo>
                    <a:pt x="56642" y="147967"/>
                  </a:lnTo>
                  <a:lnTo>
                    <a:pt x="93764" y="147967"/>
                  </a:lnTo>
                  <a:close/>
                </a:path>
                <a:path w="497204" h="148589">
                  <a:moveTo>
                    <a:pt x="232079" y="18503"/>
                  </a:moveTo>
                  <a:lnTo>
                    <a:pt x="230619" y="11315"/>
                  </a:lnTo>
                  <a:lnTo>
                    <a:pt x="226631" y="5435"/>
                  </a:lnTo>
                  <a:lnTo>
                    <a:pt x="220713" y="1460"/>
                  </a:lnTo>
                  <a:lnTo>
                    <a:pt x="213499" y="0"/>
                  </a:lnTo>
                  <a:lnTo>
                    <a:pt x="195389" y="0"/>
                  </a:lnTo>
                  <a:lnTo>
                    <a:pt x="195389" y="36525"/>
                  </a:lnTo>
                  <a:lnTo>
                    <a:pt x="195389" y="55486"/>
                  </a:lnTo>
                  <a:lnTo>
                    <a:pt x="176834" y="55486"/>
                  </a:lnTo>
                  <a:lnTo>
                    <a:pt x="176834" y="36525"/>
                  </a:lnTo>
                  <a:lnTo>
                    <a:pt x="195389" y="36525"/>
                  </a:lnTo>
                  <a:lnTo>
                    <a:pt x="195389" y="0"/>
                  </a:lnTo>
                  <a:lnTo>
                    <a:pt x="154076" y="0"/>
                  </a:lnTo>
                  <a:lnTo>
                    <a:pt x="149440" y="1854"/>
                  </a:lnTo>
                  <a:lnTo>
                    <a:pt x="146189" y="4622"/>
                  </a:lnTo>
                  <a:lnTo>
                    <a:pt x="142481" y="7861"/>
                  </a:lnTo>
                  <a:lnTo>
                    <a:pt x="140182" y="12954"/>
                  </a:lnTo>
                  <a:lnTo>
                    <a:pt x="140182" y="147497"/>
                  </a:lnTo>
                  <a:lnTo>
                    <a:pt x="176834" y="147497"/>
                  </a:lnTo>
                  <a:lnTo>
                    <a:pt x="176834" y="92011"/>
                  </a:lnTo>
                  <a:lnTo>
                    <a:pt x="195389" y="92011"/>
                  </a:lnTo>
                  <a:lnTo>
                    <a:pt x="195389" y="147497"/>
                  </a:lnTo>
                  <a:lnTo>
                    <a:pt x="232079" y="147497"/>
                  </a:lnTo>
                  <a:lnTo>
                    <a:pt x="232079" y="92011"/>
                  </a:lnTo>
                  <a:lnTo>
                    <a:pt x="232079" y="55486"/>
                  </a:lnTo>
                  <a:lnTo>
                    <a:pt x="232079" y="36525"/>
                  </a:lnTo>
                  <a:lnTo>
                    <a:pt x="232079" y="18503"/>
                  </a:lnTo>
                  <a:close/>
                </a:path>
                <a:path w="497204" h="148589">
                  <a:moveTo>
                    <a:pt x="364820" y="0"/>
                  </a:moveTo>
                  <a:lnTo>
                    <a:pt x="272453" y="0"/>
                  </a:lnTo>
                  <a:lnTo>
                    <a:pt x="272453" y="36525"/>
                  </a:lnTo>
                  <a:lnTo>
                    <a:pt x="300278" y="36525"/>
                  </a:lnTo>
                  <a:lnTo>
                    <a:pt x="300278" y="147497"/>
                  </a:lnTo>
                  <a:lnTo>
                    <a:pt x="337451" y="147497"/>
                  </a:lnTo>
                  <a:lnTo>
                    <a:pt x="337451" y="36525"/>
                  </a:lnTo>
                  <a:lnTo>
                    <a:pt x="364820" y="36525"/>
                  </a:lnTo>
                  <a:lnTo>
                    <a:pt x="364820" y="0"/>
                  </a:lnTo>
                  <a:close/>
                </a:path>
                <a:path w="497204" h="148589">
                  <a:moveTo>
                    <a:pt x="496646" y="0"/>
                  </a:moveTo>
                  <a:lnTo>
                    <a:pt x="404279" y="0"/>
                  </a:lnTo>
                  <a:lnTo>
                    <a:pt x="404279" y="147497"/>
                  </a:lnTo>
                  <a:lnTo>
                    <a:pt x="496646" y="147497"/>
                  </a:lnTo>
                  <a:lnTo>
                    <a:pt x="496646" y="110972"/>
                  </a:lnTo>
                  <a:lnTo>
                    <a:pt x="440944" y="110972"/>
                  </a:lnTo>
                  <a:lnTo>
                    <a:pt x="440944" y="92011"/>
                  </a:lnTo>
                  <a:lnTo>
                    <a:pt x="496646" y="92011"/>
                  </a:lnTo>
                  <a:lnTo>
                    <a:pt x="496646" y="55486"/>
                  </a:lnTo>
                  <a:lnTo>
                    <a:pt x="440944" y="55486"/>
                  </a:lnTo>
                  <a:lnTo>
                    <a:pt x="440944" y="36525"/>
                  </a:lnTo>
                  <a:lnTo>
                    <a:pt x="496646" y="36525"/>
                  </a:lnTo>
                  <a:lnTo>
                    <a:pt x="496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372475" y="4768595"/>
              <a:ext cx="26034" cy="147955"/>
            </a:xfrm>
            <a:custGeom>
              <a:avLst/>
              <a:gdLst/>
              <a:ahLst/>
              <a:cxnLst/>
              <a:rect l="l" t="t" r="r" b="b"/>
              <a:pathLst>
                <a:path w="26034" h="147954">
                  <a:moveTo>
                    <a:pt x="12065" y="142875"/>
                  </a:moveTo>
                  <a:lnTo>
                    <a:pt x="0" y="142875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875"/>
                  </a:lnTo>
                  <a:close/>
                </a:path>
                <a:path w="26034" h="147954">
                  <a:moveTo>
                    <a:pt x="25958" y="0"/>
                  </a:moveTo>
                  <a:lnTo>
                    <a:pt x="13906" y="0"/>
                  </a:lnTo>
                  <a:lnTo>
                    <a:pt x="9258" y="1854"/>
                  </a:lnTo>
                  <a:lnTo>
                    <a:pt x="6019" y="4622"/>
                  </a:lnTo>
                  <a:lnTo>
                    <a:pt x="2311" y="7861"/>
                  </a:lnTo>
                  <a:lnTo>
                    <a:pt x="0" y="12954"/>
                  </a:lnTo>
                  <a:lnTo>
                    <a:pt x="0" y="142417"/>
                  </a:lnTo>
                  <a:lnTo>
                    <a:pt x="4648" y="142417"/>
                  </a:lnTo>
                  <a:lnTo>
                    <a:pt x="4648" y="11099"/>
                  </a:lnTo>
                  <a:lnTo>
                    <a:pt x="10668" y="5092"/>
                  </a:lnTo>
                  <a:lnTo>
                    <a:pt x="18084" y="4622"/>
                  </a:lnTo>
                  <a:lnTo>
                    <a:pt x="21361" y="1854"/>
                  </a:lnTo>
                  <a:lnTo>
                    <a:pt x="25958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081442" y="4768595"/>
              <a:ext cx="305435" cy="147955"/>
            </a:xfrm>
            <a:custGeom>
              <a:avLst/>
              <a:gdLst/>
              <a:ahLst/>
              <a:cxnLst/>
              <a:rect l="l" t="t" r="r" b="b"/>
              <a:pathLst>
                <a:path w="305434" h="147954">
                  <a:moveTo>
                    <a:pt x="12065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417"/>
                  </a:lnTo>
                  <a:lnTo>
                    <a:pt x="4648" y="142417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305434" h="147954">
                  <a:moveTo>
                    <a:pt x="304939" y="0"/>
                  </a:moveTo>
                  <a:lnTo>
                    <a:pt x="297522" y="0"/>
                  </a:lnTo>
                  <a:lnTo>
                    <a:pt x="290322" y="1460"/>
                  </a:lnTo>
                  <a:lnTo>
                    <a:pt x="284429" y="5435"/>
                  </a:lnTo>
                  <a:lnTo>
                    <a:pt x="280441" y="11315"/>
                  </a:lnTo>
                  <a:lnTo>
                    <a:pt x="278968" y="18503"/>
                  </a:lnTo>
                  <a:lnTo>
                    <a:pt x="278968" y="147497"/>
                  </a:lnTo>
                  <a:lnTo>
                    <a:pt x="291033" y="147497"/>
                  </a:lnTo>
                  <a:lnTo>
                    <a:pt x="291033" y="142875"/>
                  </a:lnTo>
                  <a:lnTo>
                    <a:pt x="283578" y="142875"/>
                  </a:lnTo>
                  <a:lnTo>
                    <a:pt x="283578" y="11099"/>
                  </a:lnTo>
                  <a:lnTo>
                    <a:pt x="289636" y="5092"/>
                  </a:lnTo>
                  <a:lnTo>
                    <a:pt x="297053" y="4622"/>
                  </a:lnTo>
                  <a:lnTo>
                    <a:pt x="300291" y="1384"/>
                  </a:lnTo>
                  <a:lnTo>
                    <a:pt x="304939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09351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105583" y="4768591"/>
              <a:ext cx="92710" cy="147955"/>
            </a:xfrm>
            <a:custGeom>
              <a:avLst/>
              <a:gdLst/>
              <a:ahLst/>
              <a:cxnLst/>
              <a:rect l="l" t="t" r="r" b="b"/>
              <a:pathLst>
                <a:path w="92709" h="147954">
                  <a:moveTo>
                    <a:pt x="923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92366" y="147496"/>
                  </a:lnTo>
                  <a:lnTo>
                    <a:pt x="92366" y="110971"/>
                  </a:lnTo>
                  <a:lnTo>
                    <a:pt x="36669" y="110971"/>
                  </a:lnTo>
                  <a:lnTo>
                    <a:pt x="36669" y="92012"/>
                  </a:lnTo>
                  <a:lnTo>
                    <a:pt x="92366" y="92012"/>
                  </a:lnTo>
                  <a:lnTo>
                    <a:pt x="92366" y="55483"/>
                  </a:lnTo>
                  <a:lnTo>
                    <a:pt x="36669" y="55483"/>
                  </a:lnTo>
                  <a:lnTo>
                    <a:pt x="36669" y="36529"/>
                  </a:lnTo>
                  <a:lnTo>
                    <a:pt x="92366" y="36529"/>
                  </a:lnTo>
                  <a:lnTo>
                    <a:pt x="92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949630" y="4768591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32488" y="36529"/>
                  </a:moveTo>
                  <a:lnTo>
                    <a:pt x="27846" y="36529"/>
                  </a:lnTo>
                  <a:lnTo>
                    <a:pt x="27846" y="147496"/>
                  </a:lnTo>
                  <a:lnTo>
                    <a:pt x="39917" y="147496"/>
                  </a:lnTo>
                  <a:lnTo>
                    <a:pt x="39917" y="142872"/>
                  </a:lnTo>
                  <a:lnTo>
                    <a:pt x="32488" y="142872"/>
                  </a:lnTo>
                  <a:lnTo>
                    <a:pt x="32488" y="36529"/>
                  </a:lnTo>
                  <a:close/>
                </a:path>
                <a:path w="40004" h="147954">
                  <a:moveTo>
                    <a:pt x="12066" y="0"/>
                  </a:moveTo>
                  <a:lnTo>
                    <a:pt x="0" y="0"/>
                  </a:lnTo>
                  <a:lnTo>
                    <a:pt x="0" y="36529"/>
                  </a:lnTo>
                  <a:lnTo>
                    <a:pt x="12066" y="36529"/>
                  </a:lnTo>
                  <a:lnTo>
                    <a:pt x="12066" y="31442"/>
                  </a:lnTo>
                  <a:lnTo>
                    <a:pt x="4641" y="3144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961693" y="4768595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902"/>
                  </a:lnTo>
                  <a:lnTo>
                    <a:pt x="4635" y="31902"/>
                  </a:lnTo>
                  <a:lnTo>
                    <a:pt x="4635" y="5092"/>
                  </a:lnTo>
                  <a:lnTo>
                    <a:pt x="12065" y="5092"/>
                  </a:lnTo>
                  <a:lnTo>
                    <a:pt x="12065" y="0"/>
                  </a:lnTo>
                  <a:close/>
                </a:path>
                <a:path w="40004" h="147954">
                  <a:moveTo>
                    <a:pt x="39916" y="142875"/>
                  </a:moveTo>
                  <a:lnTo>
                    <a:pt x="32486" y="142875"/>
                  </a:lnTo>
                  <a:lnTo>
                    <a:pt x="32486" y="36525"/>
                  </a:lnTo>
                  <a:lnTo>
                    <a:pt x="27851" y="36525"/>
                  </a:lnTo>
                  <a:lnTo>
                    <a:pt x="27851" y="147497"/>
                  </a:lnTo>
                  <a:lnTo>
                    <a:pt x="39916" y="147497"/>
                  </a:lnTo>
                  <a:lnTo>
                    <a:pt x="39916" y="142875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901813" y="4768595"/>
              <a:ext cx="164465" cy="147955"/>
            </a:xfrm>
            <a:custGeom>
              <a:avLst/>
              <a:gdLst/>
              <a:ahLst/>
              <a:cxnLst/>
              <a:rect l="l" t="t" r="r" b="b"/>
              <a:pathLst>
                <a:path w="164465" h="147954">
                  <a:moveTo>
                    <a:pt x="36664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36664" y="147497"/>
                  </a:lnTo>
                  <a:lnTo>
                    <a:pt x="36664" y="0"/>
                  </a:lnTo>
                  <a:close/>
                </a:path>
                <a:path w="164465" h="147954">
                  <a:moveTo>
                    <a:pt x="164312" y="0"/>
                  </a:moveTo>
                  <a:lnTo>
                    <a:pt x="71945" y="0"/>
                  </a:lnTo>
                  <a:lnTo>
                    <a:pt x="71945" y="36525"/>
                  </a:lnTo>
                  <a:lnTo>
                    <a:pt x="99796" y="36525"/>
                  </a:lnTo>
                  <a:lnTo>
                    <a:pt x="99796" y="147497"/>
                  </a:lnTo>
                  <a:lnTo>
                    <a:pt x="136461" y="147497"/>
                  </a:lnTo>
                  <a:lnTo>
                    <a:pt x="136461" y="36525"/>
                  </a:lnTo>
                  <a:lnTo>
                    <a:pt x="164312" y="36525"/>
                  </a:lnTo>
                  <a:lnTo>
                    <a:pt x="164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220693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5106" y="142872"/>
                  </a:lnTo>
                  <a:lnTo>
                    <a:pt x="5106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874432" y="4946611"/>
              <a:ext cx="866140" cy="22860"/>
            </a:xfrm>
            <a:custGeom>
              <a:avLst/>
              <a:gdLst/>
              <a:ahLst/>
              <a:cxnLst/>
              <a:rect l="l" t="t" r="r" b="b"/>
              <a:pathLst>
                <a:path w="866140" h="22860">
                  <a:moveTo>
                    <a:pt x="20891" y="22199"/>
                  </a:moveTo>
                  <a:lnTo>
                    <a:pt x="19011" y="17564"/>
                  </a:lnTo>
                  <a:lnTo>
                    <a:pt x="17881" y="14795"/>
                  </a:lnTo>
                  <a:lnTo>
                    <a:pt x="15316" y="8470"/>
                  </a:lnTo>
                  <a:lnTo>
                    <a:pt x="15316" y="14795"/>
                  </a:lnTo>
                  <a:lnTo>
                    <a:pt x="6032" y="14795"/>
                  </a:lnTo>
                  <a:lnTo>
                    <a:pt x="10680" y="3238"/>
                  </a:lnTo>
                  <a:lnTo>
                    <a:pt x="15316" y="14795"/>
                  </a:lnTo>
                  <a:lnTo>
                    <a:pt x="15316" y="8470"/>
                  </a:lnTo>
                  <a:lnTo>
                    <a:pt x="13195" y="3238"/>
                  </a:lnTo>
                  <a:lnTo>
                    <a:pt x="12065" y="457"/>
                  </a:lnTo>
                  <a:lnTo>
                    <a:pt x="8813" y="457"/>
                  </a:lnTo>
                  <a:lnTo>
                    <a:pt x="0" y="22199"/>
                  </a:lnTo>
                  <a:lnTo>
                    <a:pt x="3251" y="22199"/>
                  </a:lnTo>
                  <a:lnTo>
                    <a:pt x="5105" y="17564"/>
                  </a:lnTo>
                  <a:lnTo>
                    <a:pt x="16243" y="17564"/>
                  </a:lnTo>
                  <a:lnTo>
                    <a:pt x="18097" y="22199"/>
                  </a:lnTo>
                  <a:lnTo>
                    <a:pt x="20891" y="22199"/>
                  </a:lnTo>
                  <a:close/>
                </a:path>
                <a:path w="866140" h="22860">
                  <a:moveTo>
                    <a:pt x="57556" y="5092"/>
                  </a:moveTo>
                  <a:lnTo>
                    <a:pt x="55460" y="2768"/>
                  </a:lnTo>
                  <a:lnTo>
                    <a:pt x="54762" y="1993"/>
                  </a:lnTo>
                  <a:lnTo>
                    <a:pt x="54762" y="6477"/>
                  </a:lnTo>
                  <a:lnTo>
                    <a:pt x="54762" y="15722"/>
                  </a:lnTo>
                  <a:lnTo>
                    <a:pt x="51981" y="19888"/>
                  </a:lnTo>
                  <a:lnTo>
                    <a:pt x="41770" y="19888"/>
                  </a:lnTo>
                  <a:lnTo>
                    <a:pt x="41770" y="2768"/>
                  </a:lnTo>
                  <a:lnTo>
                    <a:pt x="51981" y="2768"/>
                  </a:lnTo>
                  <a:lnTo>
                    <a:pt x="54762" y="6477"/>
                  </a:lnTo>
                  <a:lnTo>
                    <a:pt x="54762" y="1993"/>
                  </a:lnTo>
                  <a:lnTo>
                    <a:pt x="53378" y="457"/>
                  </a:lnTo>
                  <a:lnTo>
                    <a:pt x="38989" y="457"/>
                  </a:lnTo>
                  <a:lnTo>
                    <a:pt x="38989" y="22656"/>
                  </a:lnTo>
                  <a:lnTo>
                    <a:pt x="52908" y="22656"/>
                  </a:lnTo>
                  <a:lnTo>
                    <a:pt x="55448" y="19888"/>
                  </a:lnTo>
                  <a:lnTo>
                    <a:pt x="57556" y="17564"/>
                  </a:lnTo>
                  <a:lnTo>
                    <a:pt x="57556" y="5092"/>
                  </a:lnTo>
                  <a:close/>
                </a:path>
                <a:path w="866140" h="22860">
                  <a:moveTo>
                    <a:pt x="68224" y="457"/>
                  </a:moveTo>
                  <a:lnTo>
                    <a:pt x="65443" y="457"/>
                  </a:lnTo>
                  <a:lnTo>
                    <a:pt x="65443" y="22199"/>
                  </a:lnTo>
                  <a:lnTo>
                    <a:pt x="68224" y="22199"/>
                  </a:lnTo>
                  <a:lnTo>
                    <a:pt x="68224" y="457"/>
                  </a:lnTo>
                  <a:close/>
                </a:path>
                <a:path w="866140" h="22860">
                  <a:moveTo>
                    <a:pt x="90970" y="457"/>
                  </a:moveTo>
                  <a:lnTo>
                    <a:pt x="76581" y="457"/>
                  </a:lnTo>
                  <a:lnTo>
                    <a:pt x="76581" y="22199"/>
                  </a:lnTo>
                  <a:lnTo>
                    <a:pt x="79375" y="22199"/>
                  </a:lnTo>
                  <a:lnTo>
                    <a:pt x="79375" y="12026"/>
                  </a:lnTo>
                  <a:lnTo>
                    <a:pt x="90970" y="12026"/>
                  </a:lnTo>
                  <a:lnTo>
                    <a:pt x="90970" y="9715"/>
                  </a:lnTo>
                  <a:lnTo>
                    <a:pt x="79375" y="9715"/>
                  </a:lnTo>
                  <a:lnTo>
                    <a:pt x="79375" y="2768"/>
                  </a:lnTo>
                  <a:lnTo>
                    <a:pt x="90970" y="2768"/>
                  </a:lnTo>
                  <a:lnTo>
                    <a:pt x="90970" y="457"/>
                  </a:lnTo>
                  <a:close/>
                </a:path>
                <a:path w="866140" h="22860">
                  <a:moveTo>
                    <a:pt x="112318" y="457"/>
                  </a:moveTo>
                  <a:lnTo>
                    <a:pt x="97942" y="457"/>
                  </a:lnTo>
                  <a:lnTo>
                    <a:pt x="97942" y="22199"/>
                  </a:lnTo>
                  <a:lnTo>
                    <a:pt x="100723" y="22199"/>
                  </a:lnTo>
                  <a:lnTo>
                    <a:pt x="100723" y="12026"/>
                  </a:lnTo>
                  <a:lnTo>
                    <a:pt x="112318" y="12026"/>
                  </a:lnTo>
                  <a:lnTo>
                    <a:pt x="112318" y="9715"/>
                  </a:lnTo>
                  <a:lnTo>
                    <a:pt x="100723" y="9715"/>
                  </a:lnTo>
                  <a:lnTo>
                    <a:pt x="100723" y="2768"/>
                  </a:lnTo>
                  <a:lnTo>
                    <a:pt x="112318" y="2768"/>
                  </a:lnTo>
                  <a:lnTo>
                    <a:pt x="112318" y="457"/>
                  </a:lnTo>
                  <a:close/>
                </a:path>
                <a:path w="866140" h="22860">
                  <a:moveTo>
                    <a:pt x="133667" y="457"/>
                  </a:moveTo>
                  <a:lnTo>
                    <a:pt x="119291" y="457"/>
                  </a:lnTo>
                  <a:lnTo>
                    <a:pt x="119291" y="21729"/>
                  </a:lnTo>
                  <a:lnTo>
                    <a:pt x="133667" y="21729"/>
                  </a:lnTo>
                  <a:lnTo>
                    <a:pt x="133667" y="19418"/>
                  </a:lnTo>
                  <a:lnTo>
                    <a:pt x="122072" y="19418"/>
                  </a:lnTo>
                  <a:lnTo>
                    <a:pt x="122072" y="12026"/>
                  </a:lnTo>
                  <a:lnTo>
                    <a:pt x="133667" y="12026"/>
                  </a:lnTo>
                  <a:lnTo>
                    <a:pt x="133667" y="9715"/>
                  </a:lnTo>
                  <a:lnTo>
                    <a:pt x="122072" y="9715"/>
                  </a:lnTo>
                  <a:lnTo>
                    <a:pt x="122072" y="2768"/>
                  </a:lnTo>
                  <a:lnTo>
                    <a:pt x="133667" y="2768"/>
                  </a:lnTo>
                  <a:lnTo>
                    <a:pt x="133667" y="457"/>
                  </a:lnTo>
                  <a:close/>
                </a:path>
                <a:path w="866140" h="22860">
                  <a:moveTo>
                    <a:pt x="157340" y="22199"/>
                  </a:moveTo>
                  <a:lnTo>
                    <a:pt x="151307" y="13411"/>
                  </a:lnTo>
                  <a:lnTo>
                    <a:pt x="154101" y="12941"/>
                  </a:lnTo>
                  <a:lnTo>
                    <a:pt x="156883" y="11099"/>
                  </a:lnTo>
                  <a:lnTo>
                    <a:pt x="156883" y="3238"/>
                  </a:lnTo>
                  <a:lnTo>
                    <a:pt x="156413" y="2768"/>
                  </a:lnTo>
                  <a:lnTo>
                    <a:pt x="154101" y="457"/>
                  </a:lnTo>
                  <a:lnTo>
                    <a:pt x="154101" y="4622"/>
                  </a:lnTo>
                  <a:lnTo>
                    <a:pt x="154101" y="9245"/>
                  </a:lnTo>
                  <a:lnTo>
                    <a:pt x="152234" y="11099"/>
                  </a:lnTo>
                  <a:lnTo>
                    <a:pt x="143891" y="11099"/>
                  </a:lnTo>
                  <a:lnTo>
                    <a:pt x="143891" y="2768"/>
                  </a:lnTo>
                  <a:lnTo>
                    <a:pt x="152234" y="2768"/>
                  </a:lnTo>
                  <a:lnTo>
                    <a:pt x="154101" y="4622"/>
                  </a:lnTo>
                  <a:lnTo>
                    <a:pt x="154101" y="457"/>
                  </a:lnTo>
                  <a:lnTo>
                    <a:pt x="141097" y="457"/>
                  </a:lnTo>
                  <a:lnTo>
                    <a:pt x="141097" y="22199"/>
                  </a:lnTo>
                  <a:lnTo>
                    <a:pt x="143891" y="22199"/>
                  </a:lnTo>
                  <a:lnTo>
                    <a:pt x="143891" y="13411"/>
                  </a:lnTo>
                  <a:lnTo>
                    <a:pt x="148526" y="13411"/>
                  </a:lnTo>
                  <a:lnTo>
                    <a:pt x="154101" y="22199"/>
                  </a:lnTo>
                  <a:lnTo>
                    <a:pt x="157340" y="22199"/>
                  </a:lnTo>
                  <a:close/>
                </a:path>
                <a:path w="866140" h="22860">
                  <a:moveTo>
                    <a:pt x="179158" y="457"/>
                  </a:moveTo>
                  <a:lnTo>
                    <a:pt x="164769" y="457"/>
                  </a:lnTo>
                  <a:lnTo>
                    <a:pt x="164769" y="21729"/>
                  </a:lnTo>
                  <a:lnTo>
                    <a:pt x="179158" y="21729"/>
                  </a:lnTo>
                  <a:lnTo>
                    <a:pt x="179158" y="19418"/>
                  </a:lnTo>
                  <a:lnTo>
                    <a:pt x="167563" y="19418"/>
                  </a:lnTo>
                  <a:lnTo>
                    <a:pt x="167563" y="12026"/>
                  </a:lnTo>
                  <a:lnTo>
                    <a:pt x="179158" y="12026"/>
                  </a:lnTo>
                  <a:lnTo>
                    <a:pt x="179158" y="9715"/>
                  </a:lnTo>
                  <a:lnTo>
                    <a:pt x="167563" y="9715"/>
                  </a:lnTo>
                  <a:lnTo>
                    <a:pt x="167563" y="2768"/>
                  </a:lnTo>
                  <a:lnTo>
                    <a:pt x="179158" y="2768"/>
                  </a:lnTo>
                  <a:lnTo>
                    <a:pt x="179158" y="457"/>
                  </a:lnTo>
                  <a:close/>
                </a:path>
                <a:path w="866140" h="22860">
                  <a:moveTo>
                    <a:pt x="204685" y="457"/>
                  </a:moveTo>
                  <a:lnTo>
                    <a:pt x="201904" y="457"/>
                  </a:lnTo>
                  <a:lnTo>
                    <a:pt x="201904" y="17564"/>
                  </a:lnTo>
                  <a:lnTo>
                    <a:pt x="189369" y="457"/>
                  </a:lnTo>
                  <a:lnTo>
                    <a:pt x="186588" y="457"/>
                  </a:lnTo>
                  <a:lnTo>
                    <a:pt x="186588" y="22199"/>
                  </a:lnTo>
                  <a:lnTo>
                    <a:pt x="189369" y="22199"/>
                  </a:lnTo>
                  <a:lnTo>
                    <a:pt x="189369" y="4622"/>
                  </a:lnTo>
                  <a:lnTo>
                    <a:pt x="202374" y="22199"/>
                  </a:lnTo>
                  <a:lnTo>
                    <a:pt x="204685" y="22199"/>
                  </a:lnTo>
                  <a:lnTo>
                    <a:pt x="204685" y="457"/>
                  </a:lnTo>
                  <a:close/>
                </a:path>
                <a:path w="866140" h="22860">
                  <a:moveTo>
                    <a:pt x="228358" y="457"/>
                  </a:moveTo>
                  <a:lnTo>
                    <a:pt x="211658" y="457"/>
                  </a:lnTo>
                  <a:lnTo>
                    <a:pt x="211658" y="2768"/>
                  </a:lnTo>
                  <a:lnTo>
                    <a:pt x="218617" y="2768"/>
                  </a:lnTo>
                  <a:lnTo>
                    <a:pt x="218617" y="22199"/>
                  </a:lnTo>
                  <a:lnTo>
                    <a:pt x="221399" y="22199"/>
                  </a:lnTo>
                  <a:lnTo>
                    <a:pt x="221399" y="2768"/>
                  </a:lnTo>
                  <a:lnTo>
                    <a:pt x="228358" y="2768"/>
                  </a:lnTo>
                  <a:lnTo>
                    <a:pt x="228358" y="457"/>
                  </a:lnTo>
                  <a:close/>
                </a:path>
                <a:path w="866140" h="22860">
                  <a:moveTo>
                    <a:pt x="263169" y="22199"/>
                  </a:moveTo>
                  <a:lnTo>
                    <a:pt x="253428" y="10629"/>
                  </a:lnTo>
                  <a:lnTo>
                    <a:pt x="262712" y="457"/>
                  </a:lnTo>
                  <a:lnTo>
                    <a:pt x="259461" y="457"/>
                  </a:lnTo>
                  <a:lnTo>
                    <a:pt x="249707" y="11557"/>
                  </a:lnTo>
                  <a:lnTo>
                    <a:pt x="249707" y="457"/>
                  </a:lnTo>
                  <a:lnTo>
                    <a:pt x="246926" y="457"/>
                  </a:lnTo>
                  <a:lnTo>
                    <a:pt x="246926" y="22199"/>
                  </a:lnTo>
                  <a:lnTo>
                    <a:pt x="249707" y="22199"/>
                  </a:lnTo>
                  <a:lnTo>
                    <a:pt x="249707" y="14795"/>
                  </a:lnTo>
                  <a:lnTo>
                    <a:pt x="252031" y="12484"/>
                  </a:lnTo>
                  <a:lnTo>
                    <a:pt x="260388" y="22199"/>
                  </a:lnTo>
                  <a:lnTo>
                    <a:pt x="263169" y="22199"/>
                  </a:lnTo>
                  <a:close/>
                </a:path>
                <a:path w="866140" h="22860">
                  <a:moveTo>
                    <a:pt x="272923" y="457"/>
                  </a:moveTo>
                  <a:lnTo>
                    <a:pt x="270129" y="457"/>
                  </a:lnTo>
                  <a:lnTo>
                    <a:pt x="270129" y="22199"/>
                  </a:lnTo>
                  <a:lnTo>
                    <a:pt x="272923" y="22199"/>
                  </a:lnTo>
                  <a:lnTo>
                    <a:pt x="272923" y="457"/>
                  </a:lnTo>
                  <a:close/>
                </a:path>
                <a:path w="866140" h="22860">
                  <a:moveTo>
                    <a:pt x="299377" y="457"/>
                  </a:moveTo>
                  <a:lnTo>
                    <a:pt x="296595" y="457"/>
                  </a:lnTo>
                  <a:lnTo>
                    <a:pt x="296595" y="17564"/>
                  </a:lnTo>
                  <a:lnTo>
                    <a:pt x="284060" y="457"/>
                  </a:lnTo>
                  <a:lnTo>
                    <a:pt x="281279" y="457"/>
                  </a:lnTo>
                  <a:lnTo>
                    <a:pt x="281279" y="22199"/>
                  </a:lnTo>
                  <a:lnTo>
                    <a:pt x="284060" y="22199"/>
                  </a:lnTo>
                  <a:lnTo>
                    <a:pt x="284060" y="4622"/>
                  </a:lnTo>
                  <a:lnTo>
                    <a:pt x="297053" y="22199"/>
                  </a:lnTo>
                  <a:lnTo>
                    <a:pt x="299377" y="22199"/>
                  </a:lnTo>
                  <a:lnTo>
                    <a:pt x="299377" y="457"/>
                  </a:lnTo>
                  <a:close/>
                </a:path>
                <a:path w="866140" h="22860">
                  <a:moveTo>
                    <a:pt x="326758" y="5092"/>
                  </a:moveTo>
                  <a:lnTo>
                    <a:pt x="324675" y="2768"/>
                  </a:lnTo>
                  <a:lnTo>
                    <a:pt x="323977" y="2006"/>
                  </a:lnTo>
                  <a:lnTo>
                    <a:pt x="323977" y="6477"/>
                  </a:lnTo>
                  <a:lnTo>
                    <a:pt x="323977" y="15722"/>
                  </a:lnTo>
                  <a:lnTo>
                    <a:pt x="320725" y="19888"/>
                  </a:lnTo>
                  <a:lnTo>
                    <a:pt x="310984" y="19888"/>
                  </a:lnTo>
                  <a:lnTo>
                    <a:pt x="310984" y="2768"/>
                  </a:lnTo>
                  <a:lnTo>
                    <a:pt x="321195" y="2768"/>
                  </a:lnTo>
                  <a:lnTo>
                    <a:pt x="323977" y="6477"/>
                  </a:lnTo>
                  <a:lnTo>
                    <a:pt x="323977" y="2006"/>
                  </a:lnTo>
                  <a:lnTo>
                    <a:pt x="322580" y="457"/>
                  </a:lnTo>
                  <a:lnTo>
                    <a:pt x="308190" y="457"/>
                  </a:lnTo>
                  <a:lnTo>
                    <a:pt x="308190" y="22656"/>
                  </a:lnTo>
                  <a:lnTo>
                    <a:pt x="322122" y="22656"/>
                  </a:lnTo>
                  <a:lnTo>
                    <a:pt x="324650" y="19888"/>
                  </a:lnTo>
                  <a:lnTo>
                    <a:pt x="326758" y="17564"/>
                  </a:lnTo>
                  <a:lnTo>
                    <a:pt x="326758" y="5092"/>
                  </a:lnTo>
                  <a:close/>
                </a:path>
                <a:path w="866140" h="22860">
                  <a:moveTo>
                    <a:pt x="366674" y="4622"/>
                  </a:moveTo>
                  <a:lnTo>
                    <a:pt x="364591" y="2311"/>
                  </a:lnTo>
                  <a:lnTo>
                    <a:pt x="364363" y="2070"/>
                  </a:lnTo>
                  <a:lnTo>
                    <a:pt x="364363" y="6007"/>
                  </a:lnTo>
                  <a:lnTo>
                    <a:pt x="364363" y="16179"/>
                  </a:lnTo>
                  <a:lnTo>
                    <a:pt x="361111" y="19888"/>
                  </a:lnTo>
                  <a:lnTo>
                    <a:pt x="351828" y="19888"/>
                  </a:lnTo>
                  <a:lnTo>
                    <a:pt x="348576" y="16179"/>
                  </a:lnTo>
                  <a:lnTo>
                    <a:pt x="348576" y="6007"/>
                  </a:lnTo>
                  <a:lnTo>
                    <a:pt x="351358" y="2311"/>
                  </a:lnTo>
                  <a:lnTo>
                    <a:pt x="361111" y="2311"/>
                  </a:lnTo>
                  <a:lnTo>
                    <a:pt x="364363" y="6007"/>
                  </a:lnTo>
                  <a:lnTo>
                    <a:pt x="364363" y="2070"/>
                  </a:lnTo>
                  <a:lnTo>
                    <a:pt x="362496" y="0"/>
                  </a:lnTo>
                  <a:lnTo>
                    <a:pt x="349504" y="0"/>
                  </a:lnTo>
                  <a:lnTo>
                    <a:pt x="345325" y="4622"/>
                  </a:lnTo>
                  <a:lnTo>
                    <a:pt x="345325" y="17564"/>
                  </a:lnTo>
                  <a:lnTo>
                    <a:pt x="349504" y="22656"/>
                  </a:lnTo>
                  <a:lnTo>
                    <a:pt x="356006" y="22199"/>
                  </a:lnTo>
                  <a:lnTo>
                    <a:pt x="362038" y="22199"/>
                  </a:lnTo>
                  <a:lnTo>
                    <a:pt x="364350" y="19888"/>
                  </a:lnTo>
                  <a:lnTo>
                    <a:pt x="366674" y="17564"/>
                  </a:lnTo>
                  <a:lnTo>
                    <a:pt x="366674" y="4622"/>
                  </a:lnTo>
                  <a:close/>
                </a:path>
                <a:path w="866140" h="22860">
                  <a:moveTo>
                    <a:pt x="388975" y="457"/>
                  </a:moveTo>
                  <a:lnTo>
                    <a:pt x="374561" y="457"/>
                  </a:lnTo>
                  <a:lnTo>
                    <a:pt x="374561" y="22199"/>
                  </a:lnTo>
                  <a:lnTo>
                    <a:pt x="377355" y="22199"/>
                  </a:lnTo>
                  <a:lnTo>
                    <a:pt x="377355" y="12026"/>
                  </a:lnTo>
                  <a:lnTo>
                    <a:pt x="388975" y="12026"/>
                  </a:lnTo>
                  <a:lnTo>
                    <a:pt x="388975" y="9715"/>
                  </a:lnTo>
                  <a:lnTo>
                    <a:pt x="377355" y="9715"/>
                  </a:lnTo>
                  <a:lnTo>
                    <a:pt x="377355" y="2768"/>
                  </a:lnTo>
                  <a:lnTo>
                    <a:pt x="388975" y="2768"/>
                  </a:lnTo>
                  <a:lnTo>
                    <a:pt x="388975" y="457"/>
                  </a:lnTo>
                  <a:close/>
                </a:path>
                <a:path w="866140" h="22860">
                  <a:moveTo>
                    <a:pt x="426567" y="5092"/>
                  </a:moveTo>
                  <a:lnTo>
                    <a:pt x="424472" y="2768"/>
                  </a:lnTo>
                  <a:lnTo>
                    <a:pt x="423760" y="1981"/>
                  </a:lnTo>
                  <a:lnTo>
                    <a:pt x="423760" y="6477"/>
                  </a:lnTo>
                  <a:lnTo>
                    <a:pt x="423760" y="15722"/>
                  </a:lnTo>
                  <a:lnTo>
                    <a:pt x="420509" y="19888"/>
                  </a:lnTo>
                  <a:lnTo>
                    <a:pt x="410756" y="19888"/>
                  </a:lnTo>
                  <a:lnTo>
                    <a:pt x="410756" y="2768"/>
                  </a:lnTo>
                  <a:lnTo>
                    <a:pt x="420979" y="2768"/>
                  </a:lnTo>
                  <a:lnTo>
                    <a:pt x="423760" y="6477"/>
                  </a:lnTo>
                  <a:lnTo>
                    <a:pt x="423760" y="1981"/>
                  </a:lnTo>
                  <a:lnTo>
                    <a:pt x="422389" y="457"/>
                  </a:lnTo>
                  <a:lnTo>
                    <a:pt x="407987" y="457"/>
                  </a:lnTo>
                  <a:lnTo>
                    <a:pt x="407987" y="22656"/>
                  </a:lnTo>
                  <a:lnTo>
                    <a:pt x="421919" y="22656"/>
                  </a:lnTo>
                  <a:lnTo>
                    <a:pt x="424459" y="19888"/>
                  </a:lnTo>
                  <a:lnTo>
                    <a:pt x="426567" y="17564"/>
                  </a:lnTo>
                  <a:lnTo>
                    <a:pt x="426567" y="5092"/>
                  </a:lnTo>
                  <a:close/>
                </a:path>
                <a:path w="866140" h="22860">
                  <a:moveTo>
                    <a:pt x="448348" y="457"/>
                  </a:moveTo>
                  <a:lnTo>
                    <a:pt x="433984" y="457"/>
                  </a:lnTo>
                  <a:lnTo>
                    <a:pt x="433984" y="21729"/>
                  </a:lnTo>
                  <a:lnTo>
                    <a:pt x="448348" y="21729"/>
                  </a:lnTo>
                  <a:lnTo>
                    <a:pt x="448348" y="19418"/>
                  </a:lnTo>
                  <a:lnTo>
                    <a:pt x="436753" y="19418"/>
                  </a:lnTo>
                  <a:lnTo>
                    <a:pt x="436753" y="12026"/>
                  </a:lnTo>
                  <a:lnTo>
                    <a:pt x="448348" y="12026"/>
                  </a:lnTo>
                  <a:lnTo>
                    <a:pt x="448348" y="9715"/>
                  </a:lnTo>
                  <a:lnTo>
                    <a:pt x="436753" y="9715"/>
                  </a:lnTo>
                  <a:lnTo>
                    <a:pt x="436753" y="2768"/>
                  </a:lnTo>
                  <a:lnTo>
                    <a:pt x="448348" y="2768"/>
                  </a:lnTo>
                  <a:lnTo>
                    <a:pt x="448348" y="457"/>
                  </a:lnTo>
                  <a:close/>
                </a:path>
                <a:path w="866140" h="22860">
                  <a:moveTo>
                    <a:pt x="475284" y="457"/>
                  </a:moveTo>
                  <a:lnTo>
                    <a:pt x="472046" y="457"/>
                  </a:lnTo>
                  <a:lnTo>
                    <a:pt x="464629" y="19418"/>
                  </a:lnTo>
                  <a:lnTo>
                    <a:pt x="457174" y="457"/>
                  </a:lnTo>
                  <a:lnTo>
                    <a:pt x="453936" y="457"/>
                  </a:lnTo>
                  <a:lnTo>
                    <a:pt x="462749" y="22199"/>
                  </a:lnTo>
                  <a:lnTo>
                    <a:pt x="466471" y="22199"/>
                  </a:lnTo>
                  <a:lnTo>
                    <a:pt x="475284" y="457"/>
                  </a:lnTo>
                  <a:close/>
                </a:path>
                <a:path w="866140" h="22860">
                  <a:moveTo>
                    <a:pt x="495706" y="457"/>
                  </a:moveTo>
                  <a:lnTo>
                    <a:pt x="481342" y="457"/>
                  </a:lnTo>
                  <a:lnTo>
                    <a:pt x="481342" y="21729"/>
                  </a:lnTo>
                  <a:lnTo>
                    <a:pt x="495706" y="21729"/>
                  </a:lnTo>
                  <a:lnTo>
                    <a:pt x="495706" y="19418"/>
                  </a:lnTo>
                  <a:lnTo>
                    <a:pt x="484111" y="19418"/>
                  </a:lnTo>
                  <a:lnTo>
                    <a:pt x="484111" y="12026"/>
                  </a:lnTo>
                  <a:lnTo>
                    <a:pt x="495706" y="12026"/>
                  </a:lnTo>
                  <a:lnTo>
                    <a:pt x="495706" y="9715"/>
                  </a:lnTo>
                  <a:lnTo>
                    <a:pt x="484111" y="9715"/>
                  </a:lnTo>
                  <a:lnTo>
                    <a:pt x="484111" y="2768"/>
                  </a:lnTo>
                  <a:lnTo>
                    <a:pt x="495706" y="2768"/>
                  </a:lnTo>
                  <a:lnTo>
                    <a:pt x="495706" y="457"/>
                  </a:lnTo>
                  <a:close/>
                </a:path>
                <a:path w="866140" h="22860">
                  <a:moveTo>
                    <a:pt x="516128" y="19888"/>
                  </a:moveTo>
                  <a:lnTo>
                    <a:pt x="505929" y="19888"/>
                  </a:lnTo>
                  <a:lnTo>
                    <a:pt x="505929" y="457"/>
                  </a:lnTo>
                  <a:lnTo>
                    <a:pt x="503123" y="457"/>
                  </a:lnTo>
                  <a:lnTo>
                    <a:pt x="503123" y="22199"/>
                  </a:lnTo>
                  <a:lnTo>
                    <a:pt x="516128" y="22199"/>
                  </a:lnTo>
                  <a:lnTo>
                    <a:pt x="516128" y="19888"/>
                  </a:lnTo>
                  <a:close/>
                </a:path>
                <a:path w="866140" h="22860">
                  <a:moveTo>
                    <a:pt x="542594" y="4622"/>
                  </a:moveTo>
                  <a:lnTo>
                    <a:pt x="540499" y="2311"/>
                  </a:lnTo>
                  <a:lnTo>
                    <a:pt x="540283" y="2082"/>
                  </a:lnTo>
                  <a:lnTo>
                    <a:pt x="540283" y="6007"/>
                  </a:lnTo>
                  <a:lnTo>
                    <a:pt x="540283" y="16179"/>
                  </a:lnTo>
                  <a:lnTo>
                    <a:pt x="537006" y="19888"/>
                  </a:lnTo>
                  <a:lnTo>
                    <a:pt x="527761" y="19888"/>
                  </a:lnTo>
                  <a:lnTo>
                    <a:pt x="524471" y="16179"/>
                  </a:lnTo>
                  <a:lnTo>
                    <a:pt x="524471" y="6007"/>
                  </a:lnTo>
                  <a:lnTo>
                    <a:pt x="527291" y="2311"/>
                  </a:lnTo>
                  <a:lnTo>
                    <a:pt x="537006" y="2311"/>
                  </a:lnTo>
                  <a:lnTo>
                    <a:pt x="540283" y="6007"/>
                  </a:lnTo>
                  <a:lnTo>
                    <a:pt x="540283" y="2082"/>
                  </a:lnTo>
                  <a:lnTo>
                    <a:pt x="538416" y="0"/>
                  </a:lnTo>
                  <a:lnTo>
                    <a:pt x="525411" y="0"/>
                  </a:lnTo>
                  <a:lnTo>
                    <a:pt x="521233" y="4622"/>
                  </a:lnTo>
                  <a:lnTo>
                    <a:pt x="521233" y="17564"/>
                  </a:lnTo>
                  <a:lnTo>
                    <a:pt x="525411" y="22656"/>
                  </a:lnTo>
                  <a:lnTo>
                    <a:pt x="531939" y="22199"/>
                  </a:lnTo>
                  <a:lnTo>
                    <a:pt x="537946" y="22199"/>
                  </a:lnTo>
                  <a:lnTo>
                    <a:pt x="540270" y="19888"/>
                  </a:lnTo>
                  <a:lnTo>
                    <a:pt x="542594" y="17564"/>
                  </a:lnTo>
                  <a:lnTo>
                    <a:pt x="542594" y="4622"/>
                  </a:lnTo>
                  <a:close/>
                </a:path>
                <a:path w="866140" h="22860">
                  <a:moveTo>
                    <a:pt x="566242" y="3695"/>
                  </a:moveTo>
                  <a:lnTo>
                    <a:pt x="565594" y="2768"/>
                  </a:lnTo>
                  <a:lnTo>
                    <a:pt x="563943" y="457"/>
                  </a:lnTo>
                  <a:lnTo>
                    <a:pt x="563473" y="457"/>
                  </a:lnTo>
                  <a:lnTo>
                    <a:pt x="563473" y="4622"/>
                  </a:lnTo>
                  <a:lnTo>
                    <a:pt x="563473" y="9245"/>
                  </a:lnTo>
                  <a:lnTo>
                    <a:pt x="561606" y="11099"/>
                  </a:lnTo>
                  <a:lnTo>
                    <a:pt x="553720" y="11099"/>
                  </a:lnTo>
                  <a:lnTo>
                    <a:pt x="553720" y="2768"/>
                  </a:lnTo>
                  <a:lnTo>
                    <a:pt x="561606" y="2768"/>
                  </a:lnTo>
                  <a:lnTo>
                    <a:pt x="563473" y="4622"/>
                  </a:lnTo>
                  <a:lnTo>
                    <a:pt x="563473" y="457"/>
                  </a:lnTo>
                  <a:lnTo>
                    <a:pt x="550481" y="457"/>
                  </a:lnTo>
                  <a:lnTo>
                    <a:pt x="550481" y="22199"/>
                  </a:lnTo>
                  <a:lnTo>
                    <a:pt x="553250" y="22199"/>
                  </a:lnTo>
                  <a:lnTo>
                    <a:pt x="553250" y="13411"/>
                  </a:lnTo>
                  <a:lnTo>
                    <a:pt x="563943" y="13411"/>
                  </a:lnTo>
                  <a:lnTo>
                    <a:pt x="565594" y="11099"/>
                  </a:lnTo>
                  <a:lnTo>
                    <a:pt x="566242" y="10172"/>
                  </a:lnTo>
                  <a:lnTo>
                    <a:pt x="566242" y="3695"/>
                  </a:lnTo>
                  <a:close/>
                </a:path>
                <a:path w="866140" h="22860">
                  <a:moveTo>
                    <a:pt x="587603" y="457"/>
                  </a:moveTo>
                  <a:lnTo>
                    <a:pt x="573239" y="457"/>
                  </a:lnTo>
                  <a:lnTo>
                    <a:pt x="573239" y="21729"/>
                  </a:lnTo>
                  <a:lnTo>
                    <a:pt x="587603" y="21729"/>
                  </a:lnTo>
                  <a:lnTo>
                    <a:pt x="587603" y="19418"/>
                  </a:lnTo>
                  <a:lnTo>
                    <a:pt x="576008" y="19418"/>
                  </a:lnTo>
                  <a:lnTo>
                    <a:pt x="576008" y="12026"/>
                  </a:lnTo>
                  <a:lnTo>
                    <a:pt x="587603" y="12026"/>
                  </a:lnTo>
                  <a:lnTo>
                    <a:pt x="587603" y="9715"/>
                  </a:lnTo>
                  <a:lnTo>
                    <a:pt x="576008" y="9715"/>
                  </a:lnTo>
                  <a:lnTo>
                    <a:pt x="576008" y="2768"/>
                  </a:lnTo>
                  <a:lnTo>
                    <a:pt x="587603" y="2768"/>
                  </a:lnTo>
                  <a:lnTo>
                    <a:pt x="587603" y="457"/>
                  </a:lnTo>
                  <a:close/>
                </a:path>
                <a:path w="866140" h="22860">
                  <a:moveTo>
                    <a:pt x="611771" y="22199"/>
                  </a:moveTo>
                  <a:lnTo>
                    <a:pt x="605713" y="13411"/>
                  </a:lnTo>
                  <a:lnTo>
                    <a:pt x="608482" y="12941"/>
                  </a:lnTo>
                  <a:lnTo>
                    <a:pt x="611301" y="11099"/>
                  </a:lnTo>
                  <a:lnTo>
                    <a:pt x="611301" y="3238"/>
                  </a:lnTo>
                  <a:lnTo>
                    <a:pt x="610831" y="2768"/>
                  </a:lnTo>
                  <a:lnTo>
                    <a:pt x="608482" y="457"/>
                  </a:lnTo>
                  <a:lnTo>
                    <a:pt x="608025" y="457"/>
                  </a:lnTo>
                  <a:lnTo>
                    <a:pt x="608025" y="4622"/>
                  </a:lnTo>
                  <a:lnTo>
                    <a:pt x="608025" y="9245"/>
                  </a:lnTo>
                  <a:lnTo>
                    <a:pt x="606183" y="11099"/>
                  </a:lnTo>
                  <a:lnTo>
                    <a:pt x="598297" y="11099"/>
                  </a:lnTo>
                  <a:lnTo>
                    <a:pt x="598297" y="2768"/>
                  </a:lnTo>
                  <a:lnTo>
                    <a:pt x="606183" y="2768"/>
                  </a:lnTo>
                  <a:lnTo>
                    <a:pt x="608025" y="4622"/>
                  </a:lnTo>
                  <a:lnTo>
                    <a:pt x="608025" y="457"/>
                  </a:lnTo>
                  <a:lnTo>
                    <a:pt x="595490" y="457"/>
                  </a:lnTo>
                  <a:lnTo>
                    <a:pt x="595490" y="22199"/>
                  </a:lnTo>
                  <a:lnTo>
                    <a:pt x="598297" y="22199"/>
                  </a:lnTo>
                  <a:lnTo>
                    <a:pt x="598297" y="13411"/>
                  </a:lnTo>
                  <a:lnTo>
                    <a:pt x="602475" y="13411"/>
                  </a:lnTo>
                  <a:lnTo>
                    <a:pt x="608025" y="22199"/>
                  </a:lnTo>
                  <a:lnTo>
                    <a:pt x="611771" y="22199"/>
                  </a:lnTo>
                  <a:close/>
                </a:path>
                <a:path w="866140" h="22860">
                  <a:moveTo>
                    <a:pt x="648893" y="4165"/>
                  </a:moveTo>
                  <a:lnTo>
                    <a:pt x="647014" y="1854"/>
                  </a:lnTo>
                  <a:lnTo>
                    <a:pt x="644245" y="0"/>
                  </a:lnTo>
                  <a:lnTo>
                    <a:pt x="634492" y="0"/>
                  </a:lnTo>
                  <a:lnTo>
                    <a:pt x="629373" y="4165"/>
                  </a:lnTo>
                  <a:lnTo>
                    <a:pt x="629373" y="11099"/>
                  </a:lnTo>
                  <a:lnTo>
                    <a:pt x="629373" y="18034"/>
                  </a:lnTo>
                  <a:lnTo>
                    <a:pt x="634492" y="22656"/>
                  </a:lnTo>
                  <a:lnTo>
                    <a:pt x="640537" y="22199"/>
                  </a:lnTo>
                  <a:lnTo>
                    <a:pt x="644245" y="22199"/>
                  </a:lnTo>
                  <a:lnTo>
                    <a:pt x="647014" y="20345"/>
                  </a:lnTo>
                  <a:lnTo>
                    <a:pt x="648893" y="18034"/>
                  </a:lnTo>
                  <a:lnTo>
                    <a:pt x="646557" y="16649"/>
                  </a:lnTo>
                  <a:lnTo>
                    <a:pt x="645185" y="18491"/>
                  </a:lnTo>
                  <a:lnTo>
                    <a:pt x="642848" y="19888"/>
                  </a:lnTo>
                  <a:lnTo>
                    <a:pt x="635889" y="19888"/>
                  </a:lnTo>
                  <a:lnTo>
                    <a:pt x="632180" y="16179"/>
                  </a:lnTo>
                  <a:lnTo>
                    <a:pt x="632180" y="6007"/>
                  </a:lnTo>
                  <a:lnTo>
                    <a:pt x="635889" y="2311"/>
                  </a:lnTo>
                  <a:lnTo>
                    <a:pt x="642848" y="2311"/>
                  </a:lnTo>
                  <a:lnTo>
                    <a:pt x="645185" y="3695"/>
                  </a:lnTo>
                  <a:lnTo>
                    <a:pt x="646557" y="5549"/>
                  </a:lnTo>
                  <a:lnTo>
                    <a:pt x="648893" y="4165"/>
                  </a:lnTo>
                  <a:close/>
                </a:path>
                <a:path w="866140" h="22860">
                  <a:moveTo>
                    <a:pt x="676262" y="4622"/>
                  </a:moveTo>
                  <a:lnTo>
                    <a:pt x="674166" y="2311"/>
                  </a:lnTo>
                  <a:lnTo>
                    <a:pt x="673950" y="2082"/>
                  </a:lnTo>
                  <a:lnTo>
                    <a:pt x="673950" y="6007"/>
                  </a:lnTo>
                  <a:lnTo>
                    <a:pt x="673950" y="16179"/>
                  </a:lnTo>
                  <a:lnTo>
                    <a:pt x="670674" y="19888"/>
                  </a:lnTo>
                  <a:lnTo>
                    <a:pt x="661428" y="19888"/>
                  </a:lnTo>
                  <a:lnTo>
                    <a:pt x="658152" y="16179"/>
                  </a:lnTo>
                  <a:lnTo>
                    <a:pt x="658152" y="6007"/>
                  </a:lnTo>
                  <a:lnTo>
                    <a:pt x="660958" y="2311"/>
                  </a:lnTo>
                  <a:lnTo>
                    <a:pt x="670674" y="2311"/>
                  </a:lnTo>
                  <a:lnTo>
                    <a:pt x="673950" y="6007"/>
                  </a:lnTo>
                  <a:lnTo>
                    <a:pt x="673950" y="2082"/>
                  </a:lnTo>
                  <a:lnTo>
                    <a:pt x="672084" y="0"/>
                  </a:lnTo>
                  <a:lnTo>
                    <a:pt x="659079" y="0"/>
                  </a:lnTo>
                  <a:lnTo>
                    <a:pt x="654900" y="4622"/>
                  </a:lnTo>
                  <a:lnTo>
                    <a:pt x="654900" y="17564"/>
                  </a:lnTo>
                  <a:lnTo>
                    <a:pt x="659549" y="22656"/>
                  </a:lnTo>
                  <a:lnTo>
                    <a:pt x="665607" y="22199"/>
                  </a:lnTo>
                  <a:lnTo>
                    <a:pt x="671614" y="22199"/>
                  </a:lnTo>
                  <a:lnTo>
                    <a:pt x="673938" y="19888"/>
                  </a:lnTo>
                  <a:lnTo>
                    <a:pt x="676262" y="17564"/>
                  </a:lnTo>
                  <a:lnTo>
                    <a:pt x="676262" y="4622"/>
                  </a:lnTo>
                  <a:close/>
                </a:path>
                <a:path w="866140" h="22860">
                  <a:moveTo>
                    <a:pt x="702259" y="457"/>
                  </a:moveTo>
                  <a:lnTo>
                    <a:pt x="699490" y="457"/>
                  </a:lnTo>
                  <a:lnTo>
                    <a:pt x="699490" y="17564"/>
                  </a:lnTo>
                  <a:lnTo>
                    <a:pt x="686955" y="457"/>
                  </a:lnTo>
                  <a:lnTo>
                    <a:pt x="684149" y="457"/>
                  </a:lnTo>
                  <a:lnTo>
                    <a:pt x="684149" y="22199"/>
                  </a:lnTo>
                  <a:lnTo>
                    <a:pt x="686955" y="22199"/>
                  </a:lnTo>
                  <a:lnTo>
                    <a:pt x="686955" y="4622"/>
                  </a:lnTo>
                  <a:lnTo>
                    <a:pt x="699960" y="22199"/>
                  </a:lnTo>
                  <a:lnTo>
                    <a:pt x="702259" y="22199"/>
                  </a:lnTo>
                  <a:lnTo>
                    <a:pt x="702259" y="457"/>
                  </a:lnTo>
                  <a:close/>
                </a:path>
                <a:path w="866140" h="22860">
                  <a:moveTo>
                    <a:pt x="725449" y="457"/>
                  </a:moveTo>
                  <a:lnTo>
                    <a:pt x="711085" y="457"/>
                  </a:lnTo>
                  <a:lnTo>
                    <a:pt x="711085" y="22199"/>
                  </a:lnTo>
                  <a:lnTo>
                    <a:pt x="713854" y="22199"/>
                  </a:lnTo>
                  <a:lnTo>
                    <a:pt x="713854" y="12026"/>
                  </a:lnTo>
                  <a:lnTo>
                    <a:pt x="725449" y="12026"/>
                  </a:lnTo>
                  <a:lnTo>
                    <a:pt x="725449" y="9715"/>
                  </a:lnTo>
                  <a:lnTo>
                    <a:pt x="713854" y="9715"/>
                  </a:lnTo>
                  <a:lnTo>
                    <a:pt x="713854" y="2768"/>
                  </a:lnTo>
                  <a:lnTo>
                    <a:pt x="725449" y="2768"/>
                  </a:lnTo>
                  <a:lnTo>
                    <a:pt x="725449" y="457"/>
                  </a:lnTo>
                  <a:close/>
                </a:path>
                <a:path w="866140" h="22860">
                  <a:moveTo>
                    <a:pt x="746798" y="457"/>
                  </a:moveTo>
                  <a:lnTo>
                    <a:pt x="732434" y="457"/>
                  </a:lnTo>
                  <a:lnTo>
                    <a:pt x="732434" y="21729"/>
                  </a:lnTo>
                  <a:lnTo>
                    <a:pt x="746798" y="21729"/>
                  </a:lnTo>
                  <a:lnTo>
                    <a:pt x="746798" y="19418"/>
                  </a:lnTo>
                  <a:lnTo>
                    <a:pt x="735215" y="19418"/>
                  </a:lnTo>
                  <a:lnTo>
                    <a:pt x="735215" y="12026"/>
                  </a:lnTo>
                  <a:lnTo>
                    <a:pt x="746798" y="12026"/>
                  </a:lnTo>
                  <a:lnTo>
                    <a:pt x="746798" y="9715"/>
                  </a:lnTo>
                  <a:lnTo>
                    <a:pt x="735215" y="9715"/>
                  </a:lnTo>
                  <a:lnTo>
                    <a:pt x="735215" y="2768"/>
                  </a:lnTo>
                  <a:lnTo>
                    <a:pt x="746798" y="2768"/>
                  </a:lnTo>
                  <a:lnTo>
                    <a:pt x="746798" y="457"/>
                  </a:lnTo>
                  <a:close/>
                </a:path>
                <a:path w="866140" h="22860">
                  <a:moveTo>
                    <a:pt x="770966" y="22199"/>
                  </a:moveTo>
                  <a:lnTo>
                    <a:pt x="764921" y="13411"/>
                  </a:lnTo>
                  <a:lnTo>
                    <a:pt x="767689" y="12941"/>
                  </a:lnTo>
                  <a:lnTo>
                    <a:pt x="770496" y="11099"/>
                  </a:lnTo>
                  <a:lnTo>
                    <a:pt x="770496" y="3238"/>
                  </a:lnTo>
                  <a:lnTo>
                    <a:pt x="770026" y="2768"/>
                  </a:lnTo>
                  <a:lnTo>
                    <a:pt x="767689" y="457"/>
                  </a:lnTo>
                  <a:lnTo>
                    <a:pt x="767219" y="457"/>
                  </a:lnTo>
                  <a:lnTo>
                    <a:pt x="767219" y="4622"/>
                  </a:lnTo>
                  <a:lnTo>
                    <a:pt x="767219" y="9245"/>
                  </a:lnTo>
                  <a:lnTo>
                    <a:pt x="765390" y="11099"/>
                  </a:lnTo>
                  <a:lnTo>
                    <a:pt x="757504" y="11099"/>
                  </a:lnTo>
                  <a:lnTo>
                    <a:pt x="757504" y="2768"/>
                  </a:lnTo>
                  <a:lnTo>
                    <a:pt x="765390" y="2768"/>
                  </a:lnTo>
                  <a:lnTo>
                    <a:pt x="767219" y="4622"/>
                  </a:lnTo>
                  <a:lnTo>
                    <a:pt x="767219" y="457"/>
                  </a:lnTo>
                  <a:lnTo>
                    <a:pt x="754684" y="457"/>
                  </a:lnTo>
                  <a:lnTo>
                    <a:pt x="754684" y="22199"/>
                  </a:lnTo>
                  <a:lnTo>
                    <a:pt x="757504" y="22199"/>
                  </a:lnTo>
                  <a:lnTo>
                    <a:pt x="757504" y="13411"/>
                  </a:lnTo>
                  <a:lnTo>
                    <a:pt x="761682" y="13411"/>
                  </a:lnTo>
                  <a:lnTo>
                    <a:pt x="767219" y="22199"/>
                  </a:lnTo>
                  <a:lnTo>
                    <a:pt x="770966" y="22199"/>
                  </a:lnTo>
                  <a:close/>
                </a:path>
                <a:path w="866140" h="22860">
                  <a:moveTo>
                    <a:pt x="792327" y="457"/>
                  </a:moveTo>
                  <a:lnTo>
                    <a:pt x="777913" y="457"/>
                  </a:lnTo>
                  <a:lnTo>
                    <a:pt x="777913" y="21729"/>
                  </a:lnTo>
                  <a:lnTo>
                    <a:pt x="792327" y="21729"/>
                  </a:lnTo>
                  <a:lnTo>
                    <a:pt x="792327" y="19418"/>
                  </a:lnTo>
                  <a:lnTo>
                    <a:pt x="780694" y="19418"/>
                  </a:lnTo>
                  <a:lnTo>
                    <a:pt x="780694" y="12026"/>
                  </a:lnTo>
                  <a:lnTo>
                    <a:pt x="792327" y="12026"/>
                  </a:lnTo>
                  <a:lnTo>
                    <a:pt x="792327" y="9715"/>
                  </a:lnTo>
                  <a:lnTo>
                    <a:pt x="780694" y="9715"/>
                  </a:lnTo>
                  <a:lnTo>
                    <a:pt x="780694" y="2768"/>
                  </a:lnTo>
                  <a:lnTo>
                    <a:pt x="792327" y="2768"/>
                  </a:lnTo>
                  <a:lnTo>
                    <a:pt x="792327" y="457"/>
                  </a:lnTo>
                  <a:close/>
                </a:path>
                <a:path w="866140" h="22860">
                  <a:moveTo>
                    <a:pt x="817384" y="457"/>
                  </a:moveTo>
                  <a:lnTo>
                    <a:pt x="814578" y="457"/>
                  </a:lnTo>
                  <a:lnTo>
                    <a:pt x="814578" y="17564"/>
                  </a:lnTo>
                  <a:lnTo>
                    <a:pt x="802043" y="457"/>
                  </a:lnTo>
                  <a:lnTo>
                    <a:pt x="799274" y="457"/>
                  </a:lnTo>
                  <a:lnTo>
                    <a:pt x="799274" y="22199"/>
                  </a:lnTo>
                  <a:lnTo>
                    <a:pt x="802043" y="22199"/>
                  </a:lnTo>
                  <a:lnTo>
                    <a:pt x="802043" y="4622"/>
                  </a:lnTo>
                  <a:lnTo>
                    <a:pt x="815047" y="22199"/>
                  </a:lnTo>
                  <a:lnTo>
                    <a:pt x="817384" y="22199"/>
                  </a:lnTo>
                  <a:lnTo>
                    <a:pt x="817384" y="457"/>
                  </a:lnTo>
                  <a:close/>
                </a:path>
                <a:path w="866140" h="22860">
                  <a:moveTo>
                    <a:pt x="844753" y="4165"/>
                  </a:moveTo>
                  <a:lnTo>
                    <a:pt x="842873" y="1854"/>
                  </a:lnTo>
                  <a:lnTo>
                    <a:pt x="840105" y="0"/>
                  </a:lnTo>
                  <a:lnTo>
                    <a:pt x="830351" y="0"/>
                  </a:lnTo>
                  <a:lnTo>
                    <a:pt x="825271" y="4165"/>
                  </a:lnTo>
                  <a:lnTo>
                    <a:pt x="825271" y="11099"/>
                  </a:lnTo>
                  <a:lnTo>
                    <a:pt x="825271" y="18034"/>
                  </a:lnTo>
                  <a:lnTo>
                    <a:pt x="830351" y="22656"/>
                  </a:lnTo>
                  <a:lnTo>
                    <a:pt x="836396" y="22199"/>
                  </a:lnTo>
                  <a:lnTo>
                    <a:pt x="840105" y="22199"/>
                  </a:lnTo>
                  <a:lnTo>
                    <a:pt x="842873" y="20345"/>
                  </a:lnTo>
                  <a:lnTo>
                    <a:pt x="844753" y="18034"/>
                  </a:lnTo>
                  <a:lnTo>
                    <a:pt x="842454" y="16649"/>
                  </a:lnTo>
                  <a:lnTo>
                    <a:pt x="841044" y="18491"/>
                  </a:lnTo>
                  <a:lnTo>
                    <a:pt x="838708" y="19888"/>
                  </a:lnTo>
                  <a:lnTo>
                    <a:pt x="831748" y="19888"/>
                  </a:lnTo>
                  <a:lnTo>
                    <a:pt x="828040" y="16179"/>
                  </a:lnTo>
                  <a:lnTo>
                    <a:pt x="828040" y="6007"/>
                  </a:lnTo>
                  <a:lnTo>
                    <a:pt x="831748" y="2311"/>
                  </a:lnTo>
                  <a:lnTo>
                    <a:pt x="838708" y="2311"/>
                  </a:lnTo>
                  <a:lnTo>
                    <a:pt x="841044" y="3695"/>
                  </a:lnTo>
                  <a:lnTo>
                    <a:pt x="842454" y="5549"/>
                  </a:lnTo>
                  <a:lnTo>
                    <a:pt x="844753" y="4165"/>
                  </a:lnTo>
                  <a:close/>
                </a:path>
                <a:path w="866140" h="22860">
                  <a:moveTo>
                    <a:pt x="866101" y="457"/>
                  </a:moveTo>
                  <a:lnTo>
                    <a:pt x="851700" y="457"/>
                  </a:lnTo>
                  <a:lnTo>
                    <a:pt x="851700" y="21729"/>
                  </a:lnTo>
                  <a:lnTo>
                    <a:pt x="866101" y="21729"/>
                  </a:lnTo>
                  <a:lnTo>
                    <a:pt x="866101" y="19418"/>
                  </a:lnTo>
                  <a:lnTo>
                    <a:pt x="854506" y="19418"/>
                  </a:lnTo>
                  <a:lnTo>
                    <a:pt x="854506" y="12026"/>
                  </a:lnTo>
                  <a:lnTo>
                    <a:pt x="866101" y="12026"/>
                  </a:lnTo>
                  <a:lnTo>
                    <a:pt x="866101" y="9715"/>
                  </a:lnTo>
                  <a:lnTo>
                    <a:pt x="854506" y="9715"/>
                  </a:lnTo>
                  <a:lnTo>
                    <a:pt x="854506" y="2768"/>
                  </a:lnTo>
                  <a:lnTo>
                    <a:pt x="866101" y="2768"/>
                  </a:lnTo>
                  <a:lnTo>
                    <a:pt x="866101" y="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37" name="object 337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8" name="object 338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9" name="object 339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0" name="object 340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1" name="object 341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2" name="object 342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3" name="object 343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4" name="object 344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5" name="object 345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6" name="object 346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7" name="object 347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8" name="object 348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9" name="object 349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0" name="object 350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1" name="object 351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2" name="object 352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3" name="object 353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4" name="object 354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5" name="object 355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6" name="object 356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7" name="object 357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8" name="object 358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9" name="object 359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0" name="object 360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1" name="object 361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2" name="object 362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3" name="object 363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4" name="object 364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65" name="object 365"/>
          <p:cNvGrpSpPr/>
          <p:nvPr/>
        </p:nvGrpSpPr>
        <p:grpSpPr>
          <a:xfrm>
            <a:off x="828670" y="2035146"/>
            <a:ext cx="10787975" cy="4966113"/>
            <a:chOff x="608723" y="1496567"/>
            <a:chExt cx="7933055" cy="3651885"/>
          </a:xfrm>
        </p:grpSpPr>
        <p:sp>
          <p:nvSpPr>
            <p:cNvPr id="366" name="object 366"/>
            <p:cNvSpPr/>
            <p:nvPr/>
          </p:nvSpPr>
          <p:spPr>
            <a:xfrm>
              <a:off x="613295" y="1501139"/>
              <a:ext cx="7923530" cy="3642360"/>
            </a:xfrm>
            <a:custGeom>
              <a:avLst/>
              <a:gdLst/>
              <a:ahLst/>
              <a:cxnLst/>
              <a:rect l="l" t="t" r="r" b="b"/>
              <a:pathLst>
                <a:path w="7923530" h="3642360">
                  <a:moveTo>
                    <a:pt x="7923517" y="3642358"/>
                  </a:moveTo>
                  <a:lnTo>
                    <a:pt x="7923517" y="216281"/>
                  </a:lnTo>
                  <a:lnTo>
                    <a:pt x="7919019" y="176753"/>
                  </a:lnTo>
                  <a:lnTo>
                    <a:pt x="7906011" y="139816"/>
                  </a:lnTo>
                  <a:lnTo>
                    <a:pt x="7885219" y="106021"/>
                  </a:lnTo>
                  <a:lnTo>
                    <a:pt x="7857372" y="75916"/>
                  </a:lnTo>
                  <a:lnTo>
                    <a:pt x="7823197" y="50052"/>
                  </a:lnTo>
                  <a:lnTo>
                    <a:pt x="7783422" y="28979"/>
                  </a:lnTo>
                  <a:lnTo>
                    <a:pt x="7738773" y="13246"/>
                  </a:lnTo>
                  <a:lnTo>
                    <a:pt x="7689979" y="3403"/>
                  </a:lnTo>
                  <a:lnTo>
                    <a:pt x="7637767" y="0"/>
                  </a:lnTo>
                  <a:lnTo>
                    <a:pt x="285737" y="0"/>
                  </a:lnTo>
                  <a:lnTo>
                    <a:pt x="233532" y="3403"/>
                  </a:lnTo>
                  <a:lnTo>
                    <a:pt x="184742" y="13246"/>
                  </a:lnTo>
                  <a:lnTo>
                    <a:pt x="140096" y="28979"/>
                  </a:lnTo>
                  <a:lnTo>
                    <a:pt x="100322" y="50052"/>
                  </a:lnTo>
                  <a:lnTo>
                    <a:pt x="66147" y="75916"/>
                  </a:lnTo>
                  <a:lnTo>
                    <a:pt x="38299" y="106021"/>
                  </a:lnTo>
                  <a:lnTo>
                    <a:pt x="17507" y="139816"/>
                  </a:lnTo>
                  <a:lnTo>
                    <a:pt x="4498" y="17675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67" name="object 3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5" y="1705355"/>
              <a:ext cx="7594092" cy="3438142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914400" y="1805939"/>
              <a:ext cx="7321550" cy="3337560"/>
            </a:xfrm>
            <a:custGeom>
              <a:avLst/>
              <a:gdLst/>
              <a:ahLst/>
              <a:cxnLst/>
              <a:rect l="l" t="t" r="r" b="b"/>
              <a:pathLst>
                <a:path w="7321550" h="3337560">
                  <a:moveTo>
                    <a:pt x="7260082" y="0"/>
                  </a:moveTo>
                  <a:lnTo>
                    <a:pt x="61239" y="0"/>
                  </a:lnTo>
                  <a:lnTo>
                    <a:pt x="36358" y="3081"/>
                  </a:lnTo>
                  <a:lnTo>
                    <a:pt x="17008" y="11795"/>
                  </a:lnTo>
                  <a:lnTo>
                    <a:pt x="4464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321296" y="3337558"/>
                  </a:lnTo>
                  <a:lnTo>
                    <a:pt x="7321296" y="42925"/>
                  </a:lnTo>
                  <a:lnTo>
                    <a:pt x="7316839" y="25342"/>
                  </a:lnTo>
                  <a:lnTo>
                    <a:pt x="7304309" y="11795"/>
                  </a:lnTo>
                  <a:lnTo>
                    <a:pt x="7284970" y="3081"/>
                  </a:lnTo>
                  <a:lnTo>
                    <a:pt x="7260082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69" name="object 369"/>
          <p:cNvSpPr txBox="1">
            <a:spLocks noGrp="1"/>
          </p:cNvSpPr>
          <p:nvPr>
            <p:ph type="title"/>
          </p:nvPr>
        </p:nvSpPr>
        <p:spPr>
          <a:xfrm>
            <a:off x="501724" y="483502"/>
            <a:ext cx="5313247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90" dirty="0"/>
              <a:t>GRAPHQL</a:t>
            </a:r>
            <a:r>
              <a:rPr sz="3536" spc="374" dirty="0"/>
              <a:t> </a:t>
            </a:r>
            <a:r>
              <a:rPr sz="3536" spc="150" dirty="0"/>
              <a:t>API</a:t>
            </a:r>
            <a:r>
              <a:rPr sz="3536" spc="442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70" name="object 370"/>
          <p:cNvSpPr txBox="1"/>
          <p:nvPr/>
        </p:nvSpPr>
        <p:spPr>
          <a:xfrm>
            <a:off x="501724" y="1260154"/>
            <a:ext cx="6217356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Get</a:t>
            </a:r>
            <a:r>
              <a:rPr sz="2720" b="1" spc="-27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all</a:t>
            </a:r>
            <a:r>
              <a:rPr sz="2720" b="1" spc="-14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conversations</a:t>
            </a:r>
            <a:r>
              <a:rPr sz="2720" b="1" spc="-75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and</a:t>
            </a:r>
            <a:r>
              <a:rPr sz="2720" b="1" spc="-14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messages</a:t>
            </a:r>
            <a:endParaRPr sz="2720">
              <a:latin typeface="Tahoma"/>
              <a:cs typeface="Tahoma"/>
            </a:endParaRPr>
          </a:p>
        </p:txBody>
      </p:sp>
      <p:graphicFrame>
        <p:nvGraphicFramePr>
          <p:cNvPr id="371" name="object 371"/>
          <p:cNvGraphicFramePr>
            <a:graphicFrameLocks noGrp="1"/>
          </p:cNvGraphicFramePr>
          <p:nvPr/>
        </p:nvGraphicFramePr>
        <p:xfrm>
          <a:off x="1409457" y="2772385"/>
          <a:ext cx="9140376" cy="344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4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0270">
                <a:tc>
                  <a:txBody>
                    <a:bodyPr/>
                    <a:lstStyle/>
                    <a:p>
                      <a:pPr marL="127000">
                        <a:lnSpc>
                          <a:spcPts val="113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61645" marR="198120" indent="-1676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listConversations</a:t>
                      </a:r>
                      <a:r>
                        <a:rPr sz="1600" spc="-5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 </a:t>
                      </a:r>
                      <a:r>
                        <a:rPr sz="1600" spc="-64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title,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messages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62928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text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2946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ts val="113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541020" marR="2221230" indent="-1676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"data": { 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"listConversations":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[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70866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877569" marR="163322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"title":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"vim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or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emacs?", </a:t>
                      </a:r>
                      <a:r>
                        <a:rPr sz="1600" spc="-64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"messages":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[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104521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121475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"text":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"Real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programmers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use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Notepad."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104521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877569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]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7086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]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37338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205740">
                        <a:lnSpc>
                          <a:spcPts val="141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" y="-1"/>
            <a:ext cx="12434711" cy="699452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303A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122972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124095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122972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24095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22972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24095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21833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20710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195926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21833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20710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195926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21833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20710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195926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993881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005113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0162917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027523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038754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04998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993881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005113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0162917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027523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038754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104998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/>
          <p:nvPr/>
        </p:nvSpPr>
        <p:spPr>
          <a:xfrm>
            <a:off x="993881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" name="object 33"/>
          <p:cNvSpPr/>
          <p:nvPr/>
        </p:nvSpPr>
        <p:spPr>
          <a:xfrm>
            <a:off x="1005113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" name="object 34"/>
          <p:cNvSpPr/>
          <p:nvPr/>
        </p:nvSpPr>
        <p:spPr>
          <a:xfrm>
            <a:off x="10162917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" name="object 35"/>
          <p:cNvSpPr/>
          <p:nvPr/>
        </p:nvSpPr>
        <p:spPr>
          <a:xfrm>
            <a:off x="1027523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" name="object 36"/>
          <p:cNvSpPr/>
          <p:nvPr/>
        </p:nvSpPr>
        <p:spPr>
          <a:xfrm>
            <a:off x="1038754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7" name="object 37"/>
          <p:cNvSpPr/>
          <p:nvPr/>
        </p:nvSpPr>
        <p:spPr>
          <a:xfrm>
            <a:off x="104998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8" name="object 3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9" name="object 39"/>
          <p:cNvSpPr/>
          <p:nvPr/>
        </p:nvSpPr>
        <p:spPr>
          <a:xfrm>
            <a:off x="982490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0" name="object 40"/>
          <p:cNvSpPr/>
          <p:nvPr/>
        </p:nvSpPr>
        <p:spPr>
          <a:xfrm>
            <a:off x="971259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1" name="object 41"/>
          <p:cNvSpPr/>
          <p:nvPr/>
        </p:nvSpPr>
        <p:spPr>
          <a:xfrm>
            <a:off x="960081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2" name="object 42"/>
          <p:cNvSpPr/>
          <p:nvPr/>
        </p:nvSpPr>
        <p:spPr>
          <a:xfrm>
            <a:off x="948796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3" name="object 43"/>
          <p:cNvSpPr/>
          <p:nvPr/>
        </p:nvSpPr>
        <p:spPr>
          <a:xfrm>
            <a:off x="937565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4" name="object 44"/>
          <p:cNvSpPr/>
          <p:nvPr/>
        </p:nvSpPr>
        <p:spPr>
          <a:xfrm>
            <a:off x="926386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5" name="object 45"/>
          <p:cNvSpPr/>
          <p:nvPr/>
        </p:nvSpPr>
        <p:spPr>
          <a:xfrm>
            <a:off x="91515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6" name="object 46"/>
          <p:cNvSpPr/>
          <p:nvPr/>
        </p:nvSpPr>
        <p:spPr>
          <a:xfrm>
            <a:off x="982490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7" name="object 47"/>
          <p:cNvSpPr/>
          <p:nvPr/>
        </p:nvSpPr>
        <p:spPr>
          <a:xfrm>
            <a:off x="971259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8" name="object 48"/>
          <p:cNvSpPr/>
          <p:nvPr/>
        </p:nvSpPr>
        <p:spPr>
          <a:xfrm>
            <a:off x="960081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9" name="object 49"/>
          <p:cNvSpPr/>
          <p:nvPr/>
        </p:nvSpPr>
        <p:spPr>
          <a:xfrm>
            <a:off x="948796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0" name="object 50"/>
          <p:cNvSpPr/>
          <p:nvPr/>
        </p:nvSpPr>
        <p:spPr>
          <a:xfrm>
            <a:off x="937565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1" name="object 51"/>
          <p:cNvSpPr/>
          <p:nvPr/>
        </p:nvSpPr>
        <p:spPr>
          <a:xfrm>
            <a:off x="926386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2" name="object 52"/>
          <p:cNvSpPr/>
          <p:nvPr/>
        </p:nvSpPr>
        <p:spPr>
          <a:xfrm>
            <a:off x="91515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3" name="object 53"/>
          <p:cNvSpPr/>
          <p:nvPr/>
        </p:nvSpPr>
        <p:spPr>
          <a:xfrm>
            <a:off x="982490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4" name="object 54"/>
          <p:cNvSpPr/>
          <p:nvPr/>
        </p:nvSpPr>
        <p:spPr>
          <a:xfrm>
            <a:off x="971259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5" name="object 55"/>
          <p:cNvSpPr/>
          <p:nvPr/>
        </p:nvSpPr>
        <p:spPr>
          <a:xfrm>
            <a:off x="960081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6" name="object 56"/>
          <p:cNvSpPr/>
          <p:nvPr/>
        </p:nvSpPr>
        <p:spPr>
          <a:xfrm>
            <a:off x="948796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7" name="object 57"/>
          <p:cNvSpPr/>
          <p:nvPr/>
        </p:nvSpPr>
        <p:spPr>
          <a:xfrm>
            <a:off x="937565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8" name="object 58"/>
          <p:cNvSpPr/>
          <p:nvPr/>
        </p:nvSpPr>
        <p:spPr>
          <a:xfrm>
            <a:off x="926386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9" name="object 59"/>
          <p:cNvSpPr/>
          <p:nvPr/>
        </p:nvSpPr>
        <p:spPr>
          <a:xfrm>
            <a:off x="91515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0" name="object 60"/>
          <p:cNvSpPr/>
          <p:nvPr/>
        </p:nvSpPr>
        <p:spPr>
          <a:xfrm>
            <a:off x="11959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1" name="object 61"/>
          <p:cNvSpPr/>
          <p:nvPr/>
        </p:nvSpPr>
        <p:spPr>
          <a:xfrm>
            <a:off x="120722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2" name="object 62"/>
          <p:cNvSpPr/>
          <p:nvPr/>
        </p:nvSpPr>
        <p:spPr>
          <a:xfrm>
            <a:off x="11959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3" name="object 63"/>
          <p:cNvSpPr/>
          <p:nvPr/>
        </p:nvSpPr>
        <p:spPr>
          <a:xfrm>
            <a:off x="120722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4" name="object 64"/>
          <p:cNvSpPr/>
          <p:nvPr/>
        </p:nvSpPr>
        <p:spPr>
          <a:xfrm>
            <a:off x="11959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5" name="object 65"/>
          <p:cNvSpPr/>
          <p:nvPr/>
        </p:nvSpPr>
        <p:spPr>
          <a:xfrm>
            <a:off x="120722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6" name="object 66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7" name="object 67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8" name="object 6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9" name="object 69"/>
          <p:cNvSpPr/>
          <p:nvPr/>
        </p:nvSpPr>
        <p:spPr>
          <a:xfrm>
            <a:off x="68902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0" name="object 70"/>
          <p:cNvSpPr/>
          <p:nvPr/>
        </p:nvSpPr>
        <p:spPr>
          <a:xfrm>
            <a:off x="700255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1" name="object 71"/>
          <p:cNvSpPr/>
          <p:nvPr/>
        </p:nvSpPr>
        <p:spPr>
          <a:xfrm>
            <a:off x="711434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2" name="object 72"/>
          <p:cNvSpPr/>
          <p:nvPr/>
        </p:nvSpPr>
        <p:spPr>
          <a:xfrm>
            <a:off x="722665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3" name="object 73"/>
          <p:cNvSpPr/>
          <p:nvPr/>
        </p:nvSpPr>
        <p:spPr>
          <a:xfrm>
            <a:off x="73389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4" name="object 74"/>
          <p:cNvSpPr/>
          <p:nvPr/>
        </p:nvSpPr>
        <p:spPr>
          <a:xfrm>
            <a:off x="745128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5" name="object 75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6" name="object 76"/>
          <p:cNvSpPr/>
          <p:nvPr/>
        </p:nvSpPr>
        <p:spPr>
          <a:xfrm>
            <a:off x="68902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7" name="object 77"/>
          <p:cNvSpPr/>
          <p:nvPr/>
        </p:nvSpPr>
        <p:spPr>
          <a:xfrm>
            <a:off x="700255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8" name="object 78"/>
          <p:cNvSpPr/>
          <p:nvPr/>
        </p:nvSpPr>
        <p:spPr>
          <a:xfrm>
            <a:off x="711434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9" name="object 79"/>
          <p:cNvSpPr/>
          <p:nvPr/>
        </p:nvSpPr>
        <p:spPr>
          <a:xfrm>
            <a:off x="722665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0" name="object 80"/>
          <p:cNvSpPr/>
          <p:nvPr/>
        </p:nvSpPr>
        <p:spPr>
          <a:xfrm>
            <a:off x="73389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1" name="object 81"/>
          <p:cNvSpPr/>
          <p:nvPr/>
        </p:nvSpPr>
        <p:spPr>
          <a:xfrm>
            <a:off x="745128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2" name="object 82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3" name="object 83"/>
          <p:cNvSpPr/>
          <p:nvPr/>
        </p:nvSpPr>
        <p:spPr>
          <a:xfrm>
            <a:off x="68902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4" name="object 84"/>
          <p:cNvSpPr/>
          <p:nvPr/>
        </p:nvSpPr>
        <p:spPr>
          <a:xfrm>
            <a:off x="700255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5" name="object 85"/>
          <p:cNvSpPr/>
          <p:nvPr/>
        </p:nvSpPr>
        <p:spPr>
          <a:xfrm>
            <a:off x="711434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6" name="object 86"/>
          <p:cNvSpPr/>
          <p:nvPr/>
        </p:nvSpPr>
        <p:spPr>
          <a:xfrm>
            <a:off x="722665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7" name="object 87"/>
          <p:cNvSpPr/>
          <p:nvPr/>
        </p:nvSpPr>
        <p:spPr>
          <a:xfrm>
            <a:off x="73389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8" name="object 88"/>
          <p:cNvSpPr/>
          <p:nvPr/>
        </p:nvSpPr>
        <p:spPr>
          <a:xfrm>
            <a:off x="745128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9" name="object 89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0" name="object 90"/>
          <p:cNvSpPr/>
          <p:nvPr/>
        </p:nvSpPr>
        <p:spPr>
          <a:xfrm>
            <a:off x="677633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1" name="object 91"/>
          <p:cNvSpPr/>
          <p:nvPr/>
        </p:nvSpPr>
        <p:spPr>
          <a:xfrm>
            <a:off x="666401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2" name="object 92"/>
          <p:cNvSpPr/>
          <p:nvPr/>
        </p:nvSpPr>
        <p:spPr>
          <a:xfrm>
            <a:off x="655223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3" name="object 93"/>
          <p:cNvSpPr/>
          <p:nvPr/>
        </p:nvSpPr>
        <p:spPr>
          <a:xfrm>
            <a:off x="643938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4" name="object 94"/>
          <p:cNvSpPr/>
          <p:nvPr/>
        </p:nvSpPr>
        <p:spPr>
          <a:xfrm>
            <a:off x="63270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5" name="object 95"/>
          <p:cNvSpPr/>
          <p:nvPr/>
        </p:nvSpPr>
        <p:spPr>
          <a:xfrm>
            <a:off x="621529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6" name="object 96"/>
          <p:cNvSpPr/>
          <p:nvPr/>
        </p:nvSpPr>
        <p:spPr>
          <a:xfrm>
            <a:off x="61029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7" name="object 97"/>
          <p:cNvSpPr/>
          <p:nvPr/>
        </p:nvSpPr>
        <p:spPr>
          <a:xfrm>
            <a:off x="677633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8" name="object 98"/>
          <p:cNvSpPr/>
          <p:nvPr/>
        </p:nvSpPr>
        <p:spPr>
          <a:xfrm>
            <a:off x="666401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9" name="object 99"/>
          <p:cNvSpPr/>
          <p:nvPr/>
        </p:nvSpPr>
        <p:spPr>
          <a:xfrm>
            <a:off x="655223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0" name="object 100"/>
          <p:cNvSpPr/>
          <p:nvPr/>
        </p:nvSpPr>
        <p:spPr>
          <a:xfrm>
            <a:off x="643938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1" name="object 101"/>
          <p:cNvSpPr/>
          <p:nvPr/>
        </p:nvSpPr>
        <p:spPr>
          <a:xfrm>
            <a:off x="63270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2" name="object 102"/>
          <p:cNvSpPr/>
          <p:nvPr/>
        </p:nvSpPr>
        <p:spPr>
          <a:xfrm>
            <a:off x="621529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3" name="object 103"/>
          <p:cNvSpPr/>
          <p:nvPr/>
        </p:nvSpPr>
        <p:spPr>
          <a:xfrm>
            <a:off x="61029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4" name="object 104"/>
          <p:cNvSpPr/>
          <p:nvPr/>
        </p:nvSpPr>
        <p:spPr>
          <a:xfrm>
            <a:off x="677633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5" name="object 105"/>
          <p:cNvSpPr/>
          <p:nvPr/>
        </p:nvSpPr>
        <p:spPr>
          <a:xfrm>
            <a:off x="666401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6" name="object 106"/>
          <p:cNvSpPr/>
          <p:nvPr/>
        </p:nvSpPr>
        <p:spPr>
          <a:xfrm>
            <a:off x="655223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7" name="object 107"/>
          <p:cNvSpPr/>
          <p:nvPr/>
        </p:nvSpPr>
        <p:spPr>
          <a:xfrm>
            <a:off x="643938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8" name="object 108"/>
          <p:cNvSpPr/>
          <p:nvPr/>
        </p:nvSpPr>
        <p:spPr>
          <a:xfrm>
            <a:off x="63270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9" name="object 109"/>
          <p:cNvSpPr/>
          <p:nvPr/>
        </p:nvSpPr>
        <p:spPr>
          <a:xfrm>
            <a:off x="621529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0" name="object 110"/>
          <p:cNvSpPr/>
          <p:nvPr/>
        </p:nvSpPr>
        <p:spPr>
          <a:xfrm>
            <a:off x="61029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1" name="object 111"/>
          <p:cNvSpPr/>
          <p:nvPr/>
        </p:nvSpPr>
        <p:spPr>
          <a:xfrm>
            <a:off x="835086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2" name="object 112"/>
          <p:cNvSpPr/>
          <p:nvPr/>
        </p:nvSpPr>
        <p:spPr>
          <a:xfrm>
            <a:off x="846317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3" name="object 113"/>
          <p:cNvSpPr/>
          <p:nvPr/>
        </p:nvSpPr>
        <p:spPr>
          <a:xfrm>
            <a:off x="85749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4" name="object 114"/>
          <p:cNvSpPr/>
          <p:nvPr/>
        </p:nvSpPr>
        <p:spPr>
          <a:xfrm>
            <a:off x="868727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5" name="object 115"/>
          <p:cNvSpPr/>
          <p:nvPr/>
        </p:nvSpPr>
        <p:spPr>
          <a:xfrm>
            <a:off x="879958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6" name="object 116"/>
          <p:cNvSpPr/>
          <p:nvPr/>
        </p:nvSpPr>
        <p:spPr>
          <a:xfrm>
            <a:off x="891137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7" name="object 117"/>
          <p:cNvSpPr/>
          <p:nvPr/>
        </p:nvSpPr>
        <p:spPr>
          <a:xfrm>
            <a:off x="902368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8" name="object 118"/>
          <p:cNvSpPr/>
          <p:nvPr/>
        </p:nvSpPr>
        <p:spPr>
          <a:xfrm>
            <a:off x="835086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9" name="object 119"/>
          <p:cNvSpPr/>
          <p:nvPr/>
        </p:nvSpPr>
        <p:spPr>
          <a:xfrm>
            <a:off x="846317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0" name="object 120"/>
          <p:cNvSpPr/>
          <p:nvPr/>
        </p:nvSpPr>
        <p:spPr>
          <a:xfrm>
            <a:off x="85749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1" name="object 121"/>
          <p:cNvSpPr/>
          <p:nvPr/>
        </p:nvSpPr>
        <p:spPr>
          <a:xfrm>
            <a:off x="868727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2" name="object 122"/>
          <p:cNvSpPr/>
          <p:nvPr/>
        </p:nvSpPr>
        <p:spPr>
          <a:xfrm>
            <a:off x="879958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3" name="object 123"/>
          <p:cNvSpPr/>
          <p:nvPr/>
        </p:nvSpPr>
        <p:spPr>
          <a:xfrm>
            <a:off x="891137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4" name="object 124"/>
          <p:cNvSpPr/>
          <p:nvPr/>
        </p:nvSpPr>
        <p:spPr>
          <a:xfrm>
            <a:off x="902368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5" name="object 125"/>
          <p:cNvSpPr/>
          <p:nvPr/>
        </p:nvSpPr>
        <p:spPr>
          <a:xfrm>
            <a:off x="835086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6" name="object 126"/>
          <p:cNvSpPr/>
          <p:nvPr/>
        </p:nvSpPr>
        <p:spPr>
          <a:xfrm>
            <a:off x="846317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7" name="object 127"/>
          <p:cNvSpPr/>
          <p:nvPr/>
        </p:nvSpPr>
        <p:spPr>
          <a:xfrm>
            <a:off x="85749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8" name="object 128"/>
          <p:cNvSpPr/>
          <p:nvPr/>
        </p:nvSpPr>
        <p:spPr>
          <a:xfrm>
            <a:off x="868727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9" name="object 129"/>
          <p:cNvSpPr/>
          <p:nvPr/>
        </p:nvSpPr>
        <p:spPr>
          <a:xfrm>
            <a:off x="879958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0" name="object 130"/>
          <p:cNvSpPr/>
          <p:nvPr/>
        </p:nvSpPr>
        <p:spPr>
          <a:xfrm>
            <a:off x="891137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1" name="object 131"/>
          <p:cNvSpPr/>
          <p:nvPr/>
        </p:nvSpPr>
        <p:spPr>
          <a:xfrm>
            <a:off x="902368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2" name="object 132"/>
          <p:cNvSpPr/>
          <p:nvPr/>
        </p:nvSpPr>
        <p:spPr>
          <a:xfrm>
            <a:off x="823695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3" name="object 133"/>
          <p:cNvSpPr/>
          <p:nvPr/>
        </p:nvSpPr>
        <p:spPr>
          <a:xfrm>
            <a:off x="812410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4" name="object 134"/>
          <p:cNvSpPr/>
          <p:nvPr/>
        </p:nvSpPr>
        <p:spPr>
          <a:xfrm>
            <a:off x="801232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5" name="object 135"/>
          <p:cNvSpPr/>
          <p:nvPr/>
        </p:nvSpPr>
        <p:spPr>
          <a:xfrm>
            <a:off x="790000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6" name="object 136"/>
          <p:cNvSpPr/>
          <p:nvPr/>
        </p:nvSpPr>
        <p:spPr>
          <a:xfrm>
            <a:off x="77876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7" name="object 137"/>
          <p:cNvSpPr/>
          <p:nvPr/>
        </p:nvSpPr>
        <p:spPr>
          <a:xfrm>
            <a:off x="767591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8" name="object 138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9" name="object 139"/>
          <p:cNvSpPr/>
          <p:nvPr/>
        </p:nvSpPr>
        <p:spPr>
          <a:xfrm>
            <a:off x="823695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0" name="object 140"/>
          <p:cNvSpPr/>
          <p:nvPr/>
        </p:nvSpPr>
        <p:spPr>
          <a:xfrm>
            <a:off x="812410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1" name="object 141"/>
          <p:cNvSpPr/>
          <p:nvPr/>
        </p:nvSpPr>
        <p:spPr>
          <a:xfrm>
            <a:off x="801232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2" name="object 142"/>
          <p:cNvSpPr/>
          <p:nvPr/>
        </p:nvSpPr>
        <p:spPr>
          <a:xfrm>
            <a:off x="790000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3" name="object 143"/>
          <p:cNvSpPr/>
          <p:nvPr/>
        </p:nvSpPr>
        <p:spPr>
          <a:xfrm>
            <a:off x="77876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4" name="object 144"/>
          <p:cNvSpPr/>
          <p:nvPr/>
        </p:nvSpPr>
        <p:spPr>
          <a:xfrm>
            <a:off x="767591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5" name="object 145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6" name="object 146"/>
          <p:cNvSpPr/>
          <p:nvPr/>
        </p:nvSpPr>
        <p:spPr>
          <a:xfrm>
            <a:off x="823695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7" name="object 147"/>
          <p:cNvSpPr/>
          <p:nvPr/>
        </p:nvSpPr>
        <p:spPr>
          <a:xfrm>
            <a:off x="812410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8" name="object 148"/>
          <p:cNvSpPr/>
          <p:nvPr/>
        </p:nvSpPr>
        <p:spPr>
          <a:xfrm>
            <a:off x="801232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9" name="object 149"/>
          <p:cNvSpPr/>
          <p:nvPr/>
        </p:nvSpPr>
        <p:spPr>
          <a:xfrm>
            <a:off x="790000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0" name="object 150"/>
          <p:cNvSpPr/>
          <p:nvPr/>
        </p:nvSpPr>
        <p:spPr>
          <a:xfrm>
            <a:off x="77876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1" name="object 151"/>
          <p:cNvSpPr/>
          <p:nvPr/>
        </p:nvSpPr>
        <p:spPr>
          <a:xfrm>
            <a:off x="767591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2" name="object 152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3" name="object 153"/>
          <p:cNvSpPr/>
          <p:nvPr/>
        </p:nvSpPr>
        <p:spPr>
          <a:xfrm>
            <a:off x="383959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4" name="object 154"/>
          <p:cNvSpPr/>
          <p:nvPr/>
        </p:nvSpPr>
        <p:spPr>
          <a:xfrm>
            <a:off x="395190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5" name="object 155"/>
          <p:cNvSpPr/>
          <p:nvPr/>
        </p:nvSpPr>
        <p:spPr>
          <a:xfrm>
            <a:off x="406369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6" name="object 156"/>
          <p:cNvSpPr/>
          <p:nvPr/>
        </p:nvSpPr>
        <p:spPr>
          <a:xfrm>
            <a:off x="417600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7" name="object 157"/>
          <p:cNvSpPr/>
          <p:nvPr/>
        </p:nvSpPr>
        <p:spPr>
          <a:xfrm>
            <a:off x="428832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8" name="object 158"/>
          <p:cNvSpPr/>
          <p:nvPr/>
        </p:nvSpPr>
        <p:spPr>
          <a:xfrm>
            <a:off x="440063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9" name="object 159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0" name="object 160"/>
          <p:cNvSpPr/>
          <p:nvPr/>
        </p:nvSpPr>
        <p:spPr>
          <a:xfrm>
            <a:off x="383959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1" name="object 161"/>
          <p:cNvSpPr/>
          <p:nvPr/>
        </p:nvSpPr>
        <p:spPr>
          <a:xfrm>
            <a:off x="395190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2" name="object 162"/>
          <p:cNvSpPr/>
          <p:nvPr/>
        </p:nvSpPr>
        <p:spPr>
          <a:xfrm>
            <a:off x="406369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3" name="object 163"/>
          <p:cNvSpPr/>
          <p:nvPr/>
        </p:nvSpPr>
        <p:spPr>
          <a:xfrm>
            <a:off x="417600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4" name="object 164"/>
          <p:cNvSpPr/>
          <p:nvPr/>
        </p:nvSpPr>
        <p:spPr>
          <a:xfrm>
            <a:off x="428832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5" name="object 165"/>
          <p:cNvSpPr/>
          <p:nvPr/>
        </p:nvSpPr>
        <p:spPr>
          <a:xfrm>
            <a:off x="440063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6" name="object 166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7" name="object 167"/>
          <p:cNvSpPr/>
          <p:nvPr/>
        </p:nvSpPr>
        <p:spPr>
          <a:xfrm>
            <a:off x="383959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8" name="object 168"/>
          <p:cNvSpPr/>
          <p:nvPr/>
        </p:nvSpPr>
        <p:spPr>
          <a:xfrm>
            <a:off x="395190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9" name="object 169"/>
          <p:cNvSpPr/>
          <p:nvPr/>
        </p:nvSpPr>
        <p:spPr>
          <a:xfrm>
            <a:off x="406369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0" name="object 170"/>
          <p:cNvSpPr/>
          <p:nvPr/>
        </p:nvSpPr>
        <p:spPr>
          <a:xfrm>
            <a:off x="417600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1" name="object 171"/>
          <p:cNvSpPr/>
          <p:nvPr/>
        </p:nvSpPr>
        <p:spPr>
          <a:xfrm>
            <a:off x="428832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2" name="object 172"/>
          <p:cNvSpPr/>
          <p:nvPr/>
        </p:nvSpPr>
        <p:spPr>
          <a:xfrm>
            <a:off x="440063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3" name="object 173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4" name="object 174"/>
          <p:cNvSpPr/>
          <p:nvPr/>
        </p:nvSpPr>
        <p:spPr>
          <a:xfrm>
            <a:off x="372568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5" name="object 175"/>
          <p:cNvSpPr/>
          <p:nvPr/>
        </p:nvSpPr>
        <p:spPr>
          <a:xfrm>
            <a:off x="361336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6" name="object 176"/>
          <p:cNvSpPr/>
          <p:nvPr/>
        </p:nvSpPr>
        <p:spPr>
          <a:xfrm>
            <a:off x="350158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7" name="object 177"/>
          <p:cNvSpPr/>
          <p:nvPr/>
        </p:nvSpPr>
        <p:spPr>
          <a:xfrm>
            <a:off x="338874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8" name="object 178"/>
          <p:cNvSpPr/>
          <p:nvPr/>
        </p:nvSpPr>
        <p:spPr>
          <a:xfrm>
            <a:off x="327642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9" name="object 179"/>
          <p:cNvSpPr/>
          <p:nvPr/>
        </p:nvSpPr>
        <p:spPr>
          <a:xfrm>
            <a:off x="316464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0" name="object 180"/>
          <p:cNvSpPr/>
          <p:nvPr/>
        </p:nvSpPr>
        <p:spPr>
          <a:xfrm>
            <a:off x="305232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1" name="object 181"/>
          <p:cNvSpPr/>
          <p:nvPr/>
        </p:nvSpPr>
        <p:spPr>
          <a:xfrm>
            <a:off x="372568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2" name="object 182"/>
          <p:cNvSpPr/>
          <p:nvPr/>
        </p:nvSpPr>
        <p:spPr>
          <a:xfrm>
            <a:off x="361336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3" name="object 183"/>
          <p:cNvSpPr/>
          <p:nvPr/>
        </p:nvSpPr>
        <p:spPr>
          <a:xfrm>
            <a:off x="350158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4" name="object 184"/>
          <p:cNvSpPr/>
          <p:nvPr/>
        </p:nvSpPr>
        <p:spPr>
          <a:xfrm>
            <a:off x="338874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5" name="object 185"/>
          <p:cNvSpPr/>
          <p:nvPr/>
        </p:nvSpPr>
        <p:spPr>
          <a:xfrm>
            <a:off x="327642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6" name="object 186"/>
          <p:cNvSpPr/>
          <p:nvPr/>
        </p:nvSpPr>
        <p:spPr>
          <a:xfrm>
            <a:off x="316464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7" name="object 187"/>
          <p:cNvSpPr/>
          <p:nvPr/>
        </p:nvSpPr>
        <p:spPr>
          <a:xfrm>
            <a:off x="305232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8" name="object 188"/>
          <p:cNvSpPr/>
          <p:nvPr/>
        </p:nvSpPr>
        <p:spPr>
          <a:xfrm>
            <a:off x="372568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9" name="object 189"/>
          <p:cNvSpPr/>
          <p:nvPr/>
        </p:nvSpPr>
        <p:spPr>
          <a:xfrm>
            <a:off x="361336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0" name="object 190"/>
          <p:cNvSpPr/>
          <p:nvPr/>
        </p:nvSpPr>
        <p:spPr>
          <a:xfrm>
            <a:off x="350158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1" name="object 191"/>
          <p:cNvSpPr/>
          <p:nvPr/>
        </p:nvSpPr>
        <p:spPr>
          <a:xfrm>
            <a:off x="338874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2" name="object 192"/>
          <p:cNvSpPr/>
          <p:nvPr/>
        </p:nvSpPr>
        <p:spPr>
          <a:xfrm>
            <a:off x="327642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3" name="object 193"/>
          <p:cNvSpPr/>
          <p:nvPr/>
        </p:nvSpPr>
        <p:spPr>
          <a:xfrm>
            <a:off x="316464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4" name="object 194"/>
          <p:cNvSpPr/>
          <p:nvPr/>
        </p:nvSpPr>
        <p:spPr>
          <a:xfrm>
            <a:off x="305232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5" name="object 195"/>
          <p:cNvSpPr/>
          <p:nvPr/>
        </p:nvSpPr>
        <p:spPr>
          <a:xfrm>
            <a:off x="530021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6" name="object 196"/>
          <p:cNvSpPr/>
          <p:nvPr/>
        </p:nvSpPr>
        <p:spPr>
          <a:xfrm>
            <a:off x="541252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7" name="object 197"/>
          <p:cNvSpPr/>
          <p:nvPr/>
        </p:nvSpPr>
        <p:spPr>
          <a:xfrm>
            <a:off x="552431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8" name="object 198"/>
          <p:cNvSpPr/>
          <p:nvPr/>
        </p:nvSpPr>
        <p:spPr>
          <a:xfrm>
            <a:off x="563662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9" name="object 199"/>
          <p:cNvSpPr/>
          <p:nvPr/>
        </p:nvSpPr>
        <p:spPr>
          <a:xfrm>
            <a:off x="574893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0" name="object 200"/>
          <p:cNvSpPr/>
          <p:nvPr/>
        </p:nvSpPr>
        <p:spPr>
          <a:xfrm>
            <a:off x="586072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1" name="object 201"/>
          <p:cNvSpPr/>
          <p:nvPr/>
        </p:nvSpPr>
        <p:spPr>
          <a:xfrm>
            <a:off x="597303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2" name="object 202"/>
          <p:cNvSpPr/>
          <p:nvPr/>
        </p:nvSpPr>
        <p:spPr>
          <a:xfrm>
            <a:off x="530021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3" name="object 203"/>
          <p:cNvSpPr/>
          <p:nvPr/>
        </p:nvSpPr>
        <p:spPr>
          <a:xfrm>
            <a:off x="541252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4" name="object 204"/>
          <p:cNvSpPr/>
          <p:nvPr/>
        </p:nvSpPr>
        <p:spPr>
          <a:xfrm>
            <a:off x="552431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5" name="object 205"/>
          <p:cNvSpPr/>
          <p:nvPr/>
        </p:nvSpPr>
        <p:spPr>
          <a:xfrm>
            <a:off x="563662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6" name="object 206"/>
          <p:cNvSpPr/>
          <p:nvPr/>
        </p:nvSpPr>
        <p:spPr>
          <a:xfrm>
            <a:off x="574893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7" name="object 207"/>
          <p:cNvSpPr/>
          <p:nvPr/>
        </p:nvSpPr>
        <p:spPr>
          <a:xfrm>
            <a:off x="586072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8" name="object 208"/>
          <p:cNvSpPr/>
          <p:nvPr/>
        </p:nvSpPr>
        <p:spPr>
          <a:xfrm>
            <a:off x="597303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9" name="object 209"/>
          <p:cNvSpPr/>
          <p:nvPr/>
        </p:nvSpPr>
        <p:spPr>
          <a:xfrm>
            <a:off x="530021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0" name="object 210"/>
          <p:cNvSpPr/>
          <p:nvPr/>
        </p:nvSpPr>
        <p:spPr>
          <a:xfrm>
            <a:off x="541252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1" name="object 211"/>
          <p:cNvSpPr/>
          <p:nvPr/>
        </p:nvSpPr>
        <p:spPr>
          <a:xfrm>
            <a:off x="552431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2" name="object 212"/>
          <p:cNvSpPr/>
          <p:nvPr/>
        </p:nvSpPr>
        <p:spPr>
          <a:xfrm>
            <a:off x="563662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3" name="object 213"/>
          <p:cNvSpPr/>
          <p:nvPr/>
        </p:nvSpPr>
        <p:spPr>
          <a:xfrm>
            <a:off x="574893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4" name="object 214"/>
          <p:cNvSpPr/>
          <p:nvPr/>
        </p:nvSpPr>
        <p:spPr>
          <a:xfrm>
            <a:off x="586072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5" name="object 215"/>
          <p:cNvSpPr/>
          <p:nvPr/>
        </p:nvSpPr>
        <p:spPr>
          <a:xfrm>
            <a:off x="597303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6" name="object 216"/>
          <p:cNvSpPr/>
          <p:nvPr/>
        </p:nvSpPr>
        <p:spPr>
          <a:xfrm>
            <a:off x="518630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7" name="object 217"/>
          <p:cNvSpPr/>
          <p:nvPr/>
        </p:nvSpPr>
        <p:spPr>
          <a:xfrm>
            <a:off x="50734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8" name="object 218"/>
          <p:cNvSpPr/>
          <p:nvPr/>
        </p:nvSpPr>
        <p:spPr>
          <a:xfrm>
            <a:off x="49616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9" name="object 219"/>
          <p:cNvSpPr/>
          <p:nvPr/>
        </p:nvSpPr>
        <p:spPr>
          <a:xfrm>
            <a:off x="484935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0" name="object 220"/>
          <p:cNvSpPr/>
          <p:nvPr/>
        </p:nvSpPr>
        <p:spPr>
          <a:xfrm>
            <a:off x="473704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1" name="object 221"/>
          <p:cNvSpPr/>
          <p:nvPr/>
        </p:nvSpPr>
        <p:spPr>
          <a:xfrm>
            <a:off x="462526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2" name="object 222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3" name="object 223"/>
          <p:cNvSpPr/>
          <p:nvPr/>
        </p:nvSpPr>
        <p:spPr>
          <a:xfrm>
            <a:off x="518630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4" name="object 224"/>
          <p:cNvSpPr/>
          <p:nvPr/>
        </p:nvSpPr>
        <p:spPr>
          <a:xfrm>
            <a:off x="50734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5" name="object 225"/>
          <p:cNvSpPr/>
          <p:nvPr/>
        </p:nvSpPr>
        <p:spPr>
          <a:xfrm>
            <a:off x="49616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6" name="object 226"/>
          <p:cNvSpPr/>
          <p:nvPr/>
        </p:nvSpPr>
        <p:spPr>
          <a:xfrm>
            <a:off x="484935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7" name="object 227"/>
          <p:cNvSpPr/>
          <p:nvPr/>
        </p:nvSpPr>
        <p:spPr>
          <a:xfrm>
            <a:off x="473704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8" name="object 228"/>
          <p:cNvSpPr/>
          <p:nvPr/>
        </p:nvSpPr>
        <p:spPr>
          <a:xfrm>
            <a:off x="462526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9" name="object 229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0" name="object 230"/>
          <p:cNvSpPr/>
          <p:nvPr/>
        </p:nvSpPr>
        <p:spPr>
          <a:xfrm>
            <a:off x="518630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1" name="object 231"/>
          <p:cNvSpPr/>
          <p:nvPr/>
        </p:nvSpPr>
        <p:spPr>
          <a:xfrm>
            <a:off x="50734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2" name="object 232"/>
          <p:cNvSpPr/>
          <p:nvPr/>
        </p:nvSpPr>
        <p:spPr>
          <a:xfrm>
            <a:off x="49616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3" name="object 233"/>
          <p:cNvSpPr/>
          <p:nvPr/>
        </p:nvSpPr>
        <p:spPr>
          <a:xfrm>
            <a:off x="484935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4" name="object 234"/>
          <p:cNvSpPr/>
          <p:nvPr/>
        </p:nvSpPr>
        <p:spPr>
          <a:xfrm>
            <a:off x="473704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5" name="object 235"/>
          <p:cNvSpPr/>
          <p:nvPr/>
        </p:nvSpPr>
        <p:spPr>
          <a:xfrm>
            <a:off x="462526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6" name="object 236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7" name="object 237"/>
          <p:cNvSpPr/>
          <p:nvPr/>
        </p:nvSpPr>
        <p:spPr>
          <a:xfrm>
            <a:off x="78894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8" name="object 238"/>
          <p:cNvSpPr/>
          <p:nvPr/>
        </p:nvSpPr>
        <p:spPr>
          <a:xfrm>
            <a:off x="9012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9" name="object 239"/>
          <p:cNvSpPr/>
          <p:nvPr/>
        </p:nvSpPr>
        <p:spPr>
          <a:xfrm>
            <a:off x="101304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0" name="object 240"/>
          <p:cNvSpPr/>
          <p:nvPr/>
        </p:nvSpPr>
        <p:spPr>
          <a:xfrm>
            <a:off x="112535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1" name="object 241"/>
          <p:cNvSpPr/>
          <p:nvPr/>
        </p:nvSpPr>
        <p:spPr>
          <a:xfrm>
            <a:off x="123767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2" name="object 242"/>
          <p:cNvSpPr/>
          <p:nvPr/>
        </p:nvSpPr>
        <p:spPr>
          <a:xfrm>
            <a:off x="13499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3" name="object 243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4" name="object 244"/>
          <p:cNvSpPr/>
          <p:nvPr/>
        </p:nvSpPr>
        <p:spPr>
          <a:xfrm>
            <a:off x="78894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5" name="object 245"/>
          <p:cNvSpPr/>
          <p:nvPr/>
        </p:nvSpPr>
        <p:spPr>
          <a:xfrm>
            <a:off x="9012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6" name="object 246"/>
          <p:cNvSpPr/>
          <p:nvPr/>
        </p:nvSpPr>
        <p:spPr>
          <a:xfrm>
            <a:off x="101304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7" name="object 247"/>
          <p:cNvSpPr/>
          <p:nvPr/>
        </p:nvSpPr>
        <p:spPr>
          <a:xfrm>
            <a:off x="112535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8" name="object 248"/>
          <p:cNvSpPr/>
          <p:nvPr/>
        </p:nvSpPr>
        <p:spPr>
          <a:xfrm>
            <a:off x="123767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9" name="object 249"/>
          <p:cNvSpPr/>
          <p:nvPr/>
        </p:nvSpPr>
        <p:spPr>
          <a:xfrm>
            <a:off x="13499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0" name="object 250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1" name="object 251"/>
          <p:cNvSpPr/>
          <p:nvPr/>
        </p:nvSpPr>
        <p:spPr>
          <a:xfrm>
            <a:off x="78894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2" name="object 252"/>
          <p:cNvSpPr/>
          <p:nvPr/>
        </p:nvSpPr>
        <p:spPr>
          <a:xfrm>
            <a:off x="9012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3" name="object 253"/>
          <p:cNvSpPr/>
          <p:nvPr/>
        </p:nvSpPr>
        <p:spPr>
          <a:xfrm>
            <a:off x="101304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4" name="object 254"/>
          <p:cNvSpPr/>
          <p:nvPr/>
        </p:nvSpPr>
        <p:spPr>
          <a:xfrm>
            <a:off x="112535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5" name="object 255"/>
          <p:cNvSpPr/>
          <p:nvPr/>
        </p:nvSpPr>
        <p:spPr>
          <a:xfrm>
            <a:off x="123767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6" name="object 256"/>
          <p:cNvSpPr/>
          <p:nvPr/>
        </p:nvSpPr>
        <p:spPr>
          <a:xfrm>
            <a:off x="13499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7" name="object 257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8" name="object 258"/>
          <p:cNvSpPr/>
          <p:nvPr/>
        </p:nvSpPr>
        <p:spPr>
          <a:xfrm>
            <a:off x="67503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9" name="object 259"/>
          <p:cNvSpPr/>
          <p:nvPr/>
        </p:nvSpPr>
        <p:spPr>
          <a:xfrm>
            <a:off x="56271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0" name="object 260"/>
          <p:cNvSpPr/>
          <p:nvPr/>
        </p:nvSpPr>
        <p:spPr>
          <a:xfrm>
            <a:off x="45093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1" name="object 261"/>
          <p:cNvSpPr/>
          <p:nvPr/>
        </p:nvSpPr>
        <p:spPr>
          <a:xfrm>
            <a:off x="33809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2" name="object 262"/>
          <p:cNvSpPr/>
          <p:nvPr/>
        </p:nvSpPr>
        <p:spPr>
          <a:xfrm>
            <a:off x="22577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3" name="object 263"/>
          <p:cNvSpPr/>
          <p:nvPr/>
        </p:nvSpPr>
        <p:spPr>
          <a:xfrm>
            <a:off x="1139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4" name="object 264"/>
          <p:cNvSpPr/>
          <p:nvPr/>
        </p:nvSpPr>
        <p:spPr>
          <a:xfrm>
            <a:off x="168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5" name="object 265"/>
          <p:cNvSpPr/>
          <p:nvPr/>
        </p:nvSpPr>
        <p:spPr>
          <a:xfrm>
            <a:off x="67503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6" name="object 266"/>
          <p:cNvSpPr/>
          <p:nvPr/>
        </p:nvSpPr>
        <p:spPr>
          <a:xfrm>
            <a:off x="56271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7" name="object 267"/>
          <p:cNvSpPr/>
          <p:nvPr/>
        </p:nvSpPr>
        <p:spPr>
          <a:xfrm>
            <a:off x="45093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8" name="object 268"/>
          <p:cNvSpPr/>
          <p:nvPr/>
        </p:nvSpPr>
        <p:spPr>
          <a:xfrm>
            <a:off x="33809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9" name="object 269"/>
          <p:cNvSpPr/>
          <p:nvPr/>
        </p:nvSpPr>
        <p:spPr>
          <a:xfrm>
            <a:off x="22577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0" name="object 270"/>
          <p:cNvSpPr/>
          <p:nvPr/>
        </p:nvSpPr>
        <p:spPr>
          <a:xfrm>
            <a:off x="1139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1" name="object 271"/>
          <p:cNvSpPr/>
          <p:nvPr/>
        </p:nvSpPr>
        <p:spPr>
          <a:xfrm>
            <a:off x="168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2" name="object 272"/>
          <p:cNvSpPr/>
          <p:nvPr/>
        </p:nvSpPr>
        <p:spPr>
          <a:xfrm>
            <a:off x="67503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3" name="object 273"/>
          <p:cNvSpPr/>
          <p:nvPr/>
        </p:nvSpPr>
        <p:spPr>
          <a:xfrm>
            <a:off x="56271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4" name="object 274"/>
          <p:cNvSpPr/>
          <p:nvPr/>
        </p:nvSpPr>
        <p:spPr>
          <a:xfrm>
            <a:off x="45093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5" name="object 275"/>
          <p:cNvSpPr/>
          <p:nvPr/>
        </p:nvSpPr>
        <p:spPr>
          <a:xfrm>
            <a:off x="33809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6" name="object 276"/>
          <p:cNvSpPr/>
          <p:nvPr/>
        </p:nvSpPr>
        <p:spPr>
          <a:xfrm>
            <a:off x="22577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7" name="object 277"/>
          <p:cNvSpPr/>
          <p:nvPr/>
        </p:nvSpPr>
        <p:spPr>
          <a:xfrm>
            <a:off x="1139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8" name="object 278"/>
          <p:cNvSpPr/>
          <p:nvPr/>
        </p:nvSpPr>
        <p:spPr>
          <a:xfrm>
            <a:off x="168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9" name="object 279"/>
          <p:cNvSpPr/>
          <p:nvPr/>
        </p:nvSpPr>
        <p:spPr>
          <a:xfrm>
            <a:off x="224956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0" name="object 280"/>
          <p:cNvSpPr/>
          <p:nvPr/>
        </p:nvSpPr>
        <p:spPr>
          <a:xfrm>
            <a:off x="23618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1" name="object 281"/>
          <p:cNvSpPr/>
          <p:nvPr/>
        </p:nvSpPr>
        <p:spPr>
          <a:xfrm>
            <a:off x="247366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2" name="object 282"/>
          <p:cNvSpPr/>
          <p:nvPr/>
        </p:nvSpPr>
        <p:spPr>
          <a:xfrm>
            <a:off x="25859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3" name="object 283"/>
          <p:cNvSpPr/>
          <p:nvPr/>
        </p:nvSpPr>
        <p:spPr>
          <a:xfrm>
            <a:off x="269829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4" name="object 284"/>
          <p:cNvSpPr/>
          <p:nvPr/>
        </p:nvSpPr>
        <p:spPr>
          <a:xfrm>
            <a:off x="281007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5" name="object 285"/>
          <p:cNvSpPr/>
          <p:nvPr/>
        </p:nvSpPr>
        <p:spPr>
          <a:xfrm>
            <a:off x="292238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6" name="object 286"/>
          <p:cNvSpPr/>
          <p:nvPr/>
        </p:nvSpPr>
        <p:spPr>
          <a:xfrm>
            <a:off x="224956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7" name="object 287"/>
          <p:cNvSpPr/>
          <p:nvPr/>
        </p:nvSpPr>
        <p:spPr>
          <a:xfrm>
            <a:off x="23618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8" name="object 288"/>
          <p:cNvSpPr/>
          <p:nvPr/>
        </p:nvSpPr>
        <p:spPr>
          <a:xfrm>
            <a:off x="247366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9" name="object 289"/>
          <p:cNvSpPr/>
          <p:nvPr/>
        </p:nvSpPr>
        <p:spPr>
          <a:xfrm>
            <a:off x="25859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0" name="object 290"/>
          <p:cNvSpPr/>
          <p:nvPr/>
        </p:nvSpPr>
        <p:spPr>
          <a:xfrm>
            <a:off x="269829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1" name="object 291"/>
          <p:cNvSpPr/>
          <p:nvPr/>
        </p:nvSpPr>
        <p:spPr>
          <a:xfrm>
            <a:off x="281007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2" name="object 292"/>
          <p:cNvSpPr/>
          <p:nvPr/>
        </p:nvSpPr>
        <p:spPr>
          <a:xfrm>
            <a:off x="292238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3" name="object 293"/>
          <p:cNvSpPr/>
          <p:nvPr/>
        </p:nvSpPr>
        <p:spPr>
          <a:xfrm>
            <a:off x="224956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4" name="object 294"/>
          <p:cNvSpPr/>
          <p:nvPr/>
        </p:nvSpPr>
        <p:spPr>
          <a:xfrm>
            <a:off x="23618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5" name="object 295"/>
          <p:cNvSpPr/>
          <p:nvPr/>
        </p:nvSpPr>
        <p:spPr>
          <a:xfrm>
            <a:off x="247366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6" name="object 296"/>
          <p:cNvSpPr/>
          <p:nvPr/>
        </p:nvSpPr>
        <p:spPr>
          <a:xfrm>
            <a:off x="25859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7" name="object 297"/>
          <p:cNvSpPr/>
          <p:nvPr/>
        </p:nvSpPr>
        <p:spPr>
          <a:xfrm>
            <a:off x="269829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8" name="object 298"/>
          <p:cNvSpPr/>
          <p:nvPr/>
        </p:nvSpPr>
        <p:spPr>
          <a:xfrm>
            <a:off x="281007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9" name="object 299"/>
          <p:cNvSpPr/>
          <p:nvPr/>
        </p:nvSpPr>
        <p:spPr>
          <a:xfrm>
            <a:off x="292238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0" name="object 300"/>
          <p:cNvSpPr/>
          <p:nvPr/>
        </p:nvSpPr>
        <p:spPr>
          <a:xfrm>
            <a:off x="213565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1" name="object 301"/>
          <p:cNvSpPr/>
          <p:nvPr/>
        </p:nvSpPr>
        <p:spPr>
          <a:xfrm>
            <a:off x="202280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2" name="object 302"/>
          <p:cNvSpPr/>
          <p:nvPr/>
        </p:nvSpPr>
        <p:spPr>
          <a:xfrm>
            <a:off x="191102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3" name="object 303"/>
          <p:cNvSpPr/>
          <p:nvPr/>
        </p:nvSpPr>
        <p:spPr>
          <a:xfrm>
            <a:off x="179871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4" name="object 304"/>
          <p:cNvSpPr/>
          <p:nvPr/>
        </p:nvSpPr>
        <p:spPr>
          <a:xfrm>
            <a:off x="168639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5" name="object 305"/>
          <p:cNvSpPr/>
          <p:nvPr/>
        </p:nvSpPr>
        <p:spPr>
          <a:xfrm>
            <a:off x="157461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6" name="object 306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7" name="object 307"/>
          <p:cNvSpPr/>
          <p:nvPr/>
        </p:nvSpPr>
        <p:spPr>
          <a:xfrm>
            <a:off x="213565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8" name="object 308"/>
          <p:cNvSpPr/>
          <p:nvPr/>
        </p:nvSpPr>
        <p:spPr>
          <a:xfrm>
            <a:off x="202280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9" name="object 309"/>
          <p:cNvSpPr/>
          <p:nvPr/>
        </p:nvSpPr>
        <p:spPr>
          <a:xfrm>
            <a:off x="191102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0" name="object 310"/>
          <p:cNvSpPr/>
          <p:nvPr/>
        </p:nvSpPr>
        <p:spPr>
          <a:xfrm>
            <a:off x="179871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1" name="object 311"/>
          <p:cNvSpPr/>
          <p:nvPr/>
        </p:nvSpPr>
        <p:spPr>
          <a:xfrm>
            <a:off x="168639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2" name="object 312"/>
          <p:cNvSpPr/>
          <p:nvPr/>
        </p:nvSpPr>
        <p:spPr>
          <a:xfrm>
            <a:off x="157461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3" name="object 313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4" name="object 314"/>
          <p:cNvSpPr/>
          <p:nvPr/>
        </p:nvSpPr>
        <p:spPr>
          <a:xfrm>
            <a:off x="213565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5" name="object 315"/>
          <p:cNvSpPr/>
          <p:nvPr/>
        </p:nvSpPr>
        <p:spPr>
          <a:xfrm>
            <a:off x="202280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6" name="object 316"/>
          <p:cNvSpPr/>
          <p:nvPr/>
        </p:nvSpPr>
        <p:spPr>
          <a:xfrm>
            <a:off x="191102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7" name="object 317"/>
          <p:cNvSpPr/>
          <p:nvPr/>
        </p:nvSpPr>
        <p:spPr>
          <a:xfrm>
            <a:off x="179871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8" name="object 318"/>
          <p:cNvSpPr/>
          <p:nvPr/>
        </p:nvSpPr>
        <p:spPr>
          <a:xfrm>
            <a:off x="168639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9" name="object 319"/>
          <p:cNvSpPr/>
          <p:nvPr/>
        </p:nvSpPr>
        <p:spPr>
          <a:xfrm>
            <a:off x="157461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0" name="object 320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21" name="object 321"/>
          <p:cNvGrpSpPr/>
          <p:nvPr/>
        </p:nvGrpSpPr>
        <p:grpSpPr>
          <a:xfrm>
            <a:off x="10709144" y="6412165"/>
            <a:ext cx="1210656" cy="491344"/>
            <a:chOff x="7874437" y="4715255"/>
            <a:chExt cx="890269" cy="361315"/>
          </a:xfrm>
        </p:grpSpPr>
        <p:sp>
          <p:nvSpPr>
            <p:cNvPr id="322" name="object 322"/>
            <p:cNvSpPr/>
            <p:nvPr/>
          </p:nvSpPr>
          <p:spPr>
            <a:xfrm>
              <a:off x="7882127" y="4721351"/>
              <a:ext cx="876300" cy="349250"/>
            </a:xfrm>
            <a:custGeom>
              <a:avLst/>
              <a:gdLst/>
              <a:ahLst/>
              <a:cxnLst/>
              <a:rect l="l" t="t" r="r" b="b"/>
              <a:pathLst>
                <a:path w="876300" h="349250">
                  <a:moveTo>
                    <a:pt x="0" y="348996"/>
                  </a:moveTo>
                  <a:lnTo>
                    <a:pt x="876300" y="348996"/>
                  </a:lnTo>
                  <a:lnTo>
                    <a:pt x="876300" y="0"/>
                  </a:lnTo>
                  <a:lnTo>
                    <a:pt x="0" y="0"/>
                  </a:lnTo>
                  <a:lnTo>
                    <a:pt x="0" y="348996"/>
                  </a:lnTo>
                  <a:close/>
                </a:path>
              </a:pathLst>
            </a:custGeom>
            <a:ln w="12192">
              <a:solidFill>
                <a:srgbClr val="1F303A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493150" y="4768595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445"/>
                  </a:lnTo>
                  <a:lnTo>
                    <a:pt x="4648" y="31445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144145" h="147954">
                  <a:moveTo>
                    <a:pt x="40360" y="142875"/>
                  </a:moveTo>
                  <a:lnTo>
                    <a:pt x="32943" y="142875"/>
                  </a:lnTo>
                  <a:lnTo>
                    <a:pt x="32943" y="36525"/>
                  </a:lnTo>
                  <a:lnTo>
                    <a:pt x="28295" y="36525"/>
                  </a:lnTo>
                  <a:lnTo>
                    <a:pt x="28295" y="147497"/>
                  </a:lnTo>
                  <a:lnTo>
                    <a:pt x="40360" y="147497"/>
                  </a:lnTo>
                  <a:lnTo>
                    <a:pt x="40360" y="142875"/>
                  </a:lnTo>
                  <a:close/>
                </a:path>
                <a:path w="144145" h="147954">
                  <a:moveTo>
                    <a:pt x="143891" y="0"/>
                  </a:moveTo>
                  <a:lnTo>
                    <a:pt x="131787" y="0"/>
                  </a:lnTo>
                  <a:lnTo>
                    <a:pt x="131787" y="147497"/>
                  </a:lnTo>
                  <a:lnTo>
                    <a:pt x="143891" y="147497"/>
                  </a:lnTo>
                  <a:lnTo>
                    <a:pt x="143891" y="142417"/>
                  </a:lnTo>
                  <a:lnTo>
                    <a:pt x="136436" y="142417"/>
                  </a:lnTo>
                  <a:lnTo>
                    <a:pt x="136436" y="4622"/>
                  </a:lnTo>
                  <a:lnTo>
                    <a:pt x="143891" y="4622"/>
                  </a:lnTo>
                  <a:lnTo>
                    <a:pt x="143891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232749" y="4768595"/>
              <a:ext cx="416559" cy="147955"/>
            </a:xfrm>
            <a:custGeom>
              <a:avLst/>
              <a:gdLst/>
              <a:ahLst/>
              <a:cxnLst/>
              <a:rect l="l" t="t" r="r" b="b"/>
              <a:pathLst>
                <a:path w="416559" h="147954">
                  <a:moveTo>
                    <a:pt x="12077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77" y="147497"/>
                  </a:lnTo>
                  <a:lnTo>
                    <a:pt x="12077" y="142875"/>
                  </a:lnTo>
                  <a:lnTo>
                    <a:pt x="5105" y="142875"/>
                  </a:lnTo>
                  <a:lnTo>
                    <a:pt x="5105" y="4622"/>
                  </a:lnTo>
                  <a:lnTo>
                    <a:pt x="12077" y="4622"/>
                  </a:lnTo>
                  <a:lnTo>
                    <a:pt x="12077" y="0"/>
                  </a:lnTo>
                  <a:close/>
                </a:path>
                <a:path w="416559" h="147954">
                  <a:moveTo>
                    <a:pt x="284530" y="0"/>
                  </a:moveTo>
                  <a:lnTo>
                    <a:pt x="272465" y="0"/>
                  </a:lnTo>
                  <a:lnTo>
                    <a:pt x="272465" y="36525"/>
                  </a:lnTo>
                  <a:lnTo>
                    <a:pt x="284530" y="36525"/>
                  </a:lnTo>
                  <a:lnTo>
                    <a:pt x="284530" y="31902"/>
                  </a:lnTo>
                  <a:lnTo>
                    <a:pt x="277571" y="31902"/>
                  </a:lnTo>
                  <a:lnTo>
                    <a:pt x="277571" y="4622"/>
                  </a:lnTo>
                  <a:lnTo>
                    <a:pt x="284530" y="4622"/>
                  </a:lnTo>
                  <a:lnTo>
                    <a:pt x="284530" y="0"/>
                  </a:lnTo>
                  <a:close/>
                </a:path>
                <a:path w="416559" h="147954">
                  <a:moveTo>
                    <a:pt x="312356" y="142875"/>
                  </a:moveTo>
                  <a:lnTo>
                    <a:pt x="305409" y="142875"/>
                  </a:lnTo>
                  <a:lnTo>
                    <a:pt x="305409" y="36525"/>
                  </a:lnTo>
                  <a:lnTo>
                    <a:pt x="300291" y="36525"/>
                  </a:lnTo>
                  <a:lnTo>
                    <a:pt x="300291" y="147497"/>
                  </a:lnTo>
                  <a:lnTo>
                    <a:pt x="312356" y="147497"/>
                  </a:lnTo>
                  <a:lnTo>
                    <a:pt x="312356" y="142875"/>
                  </a:lnTo>
                  <a:close/>
                </a:path>
                <a:path w="416559" h="147954">
                  <a:moveTo>
                    <a:pt x="416356" y="0"/>
                  </a:moveTo>
                  <a:lnTo>
                    <a:pt x="404291" y="0"/>
                  </a:lnTo>
                  <a:lnTo>
                    <a:pt x="404291" y="147497"/>
                  </a:lnTo>
                  <a:lnTo>
                    <a:pt x="416356" y="147497"/>
                  </a:lnTo>
                  <a:lnTo>
                    <a:pt x="416356" y="142875"/>
                  </a:lnTo>
                  <a:lnTo>
                    <a:pt x="409371" y="142875"/>
                  </a:lnTo>
                  <a:lnTo>
                    <a:pt x="409371" y="4622"/>
                  </a:lnTo>
                  <a:lnTo>
                    <a:pt x="416356" y="4622"/>
                  </a:lnTo>
                  <a:lnTo>
                    <a:pt x="41635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87768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889754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5105" y="142872"/>
                  </a:lnTo>
                  <a:lnTo>
                    <a:pt x="5105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244827" y="4768595"/>
              <a:ext cx="497205" cy="148590"/>
            </a:xfrm>
            <a:custGeom>
              <a:avLst/>
              <a:gdLst/>
              <a:ahLst/>
              <a:cxnLst/>
              <a:rect l="l" t="t" r="r" b="b"/>
              <a:pathLst>
                <a:path w="497204" h="148589">
                  <a:moveTo>
                    <a:pt x="93764" y="147967"/>
                  </a:moveTo>
                  <a:lnTo>
                    <a:pt x="74015" y="101727"/>
                  </a:lnTo>
                  <a:lnTo>
                    <a:pt x="70065" y="92481"/>
                  </a:lnTo>
                  <a:lnTo>
                    <a:pt x="73774" y="92481"/>
                  </a:lnTo>
                  <a:lnTo>
                    <a:pt x="81000" y="91020"/>
                  </a:lnTo>
                  <a:lnTo>
                    <a:pt x="86906" y="87045"/>
                  </a:lnTo>
                  <a:lnTo>
                    <a:pt x="90893" y="81165"/>
                  </a:lnTo>
                  <a:lnTo>
                    <a:pt x="92354" y="73977"/>
                  </a:lnTo>
                  <a:lnTo>
                    <a:pt x="92354" y="55486"/>
                  </a:lnTo>
                  <a:lnTo>
                    <a:pt x="92354" y="36525"/>
                  </a:lnTo>
                  <a:lnTo>
                    <a:pt x="92354" y="18503"/>
                  </a:lnTo>
                  <a:lnTo>
                    <a:pt x="90893" y="11315"/>
                  </a:lnTo>
                  <a:lnTo>
                    <a:pt x="86906" y="5435"/>
                  </a:lnTo>
                  <a:lnTo>
                    <a:pt x="81000" y="1460"/>
                  </a:lnTo>
                  <a:lnTo>
                    <a:pt x="73774" y="0"/>
                  </a:lnTo>
                  <a:lnTo>
                    <a:pt x="55702" y="0"/>
                  </a:lnTo>
                  <a:lnTo>
                    <a:pt x="55702" y="36525"/>
                  </a:lnTo>
                  <a:lnTo>
                    <a:pt x="55702" y="55486"/>
                  </a:lnTo>
                  <a:lnTo>
                    <a:pt x="36652" y="55486"/>
                  </a:lnTo>
                  <a:lnTo>
                    <a:pt x="36652" y="36525"/>
                  </a:lnTo>
                  <a:lnTo>
                    <a:pt x="55702" y="36525"/>
                  </a:lnTo>
                  <a:lnTo>
                    <a:pt x="55702" y="0"/>
                  </a:lnTo>
                  <a:lnTo>
                    <a:pt x="0" y="0"/>
                  </a:lnTo>
                  <a:lnTo>
                    <a:pt x="0" y="147497"/>
                  </a:lnTo>
                  <a:lnTo>
                    <a:pt x="36652" y="147497"/>
                  </a:lnTo>
                  <a:lnTo>
                    <a:pt x="36652" y="101727"/>
                  </a:lnTo>
                  <a:lnTo>
                    <a:pt x="56642" y="147967"/>
                  </a:lnTo>
                  <a:lnTo>
                    <a:pt x="93764" y="147967"/>
                  </a:lnTo>
                  <a:close/>
                </a:path>
                <a:path w="497204" h="148589">
                  <a:moveTo>
                    <a:pt x="232079" y="18503"/>
                  </a:moveTo>
                  <a:lnTo>
                    <a:pt x="230619" y="11315"/>
                  </a:lnTo>
                  <a:lnTo>
                    <a:pt x="226631" y="5435"/>
                  </a:lnTo>
                  <a:lnTo>
                    <a:pt x="220713" y="1460"/>
                  </a:lnTo>
                  <a:lnTo>
                    <a:pt x="213499" y="0"/>
                  </a:lnTo>
                  <a:lnTo>
                    <a:pt x="195389" y="0"/>
                  </a:lnTo>
                  <a:lnTo>
                    <a:pt x="195389" y="36525"/>
                  </a:lnTo>
                  <a:lnTo>
                    <a:pt x="195389" y="55486"/>
                  </a:lnTo>
                  <a:lnTo>
                    <a:pt x="176834" y="55486"/>
                  </a:lnTo>
                  <a:lnTo>
                    <a:pt x="176834" y="36525"/>
                  </a:lnTo>
                  <a:lnTo>
                    <a:pt x="195389" y="36525"/>
                  </a:lnTo>
                  <a:lnTo>
                    <a:pt x="195389" y="0"/>
                  </a:lnTo>
                  <a:lnTo>
                    <a:pt x="154076" y="0"/>
                  </a:lnTo>
                  <a:lnTo>
                    <a:pt x="149440" y="1854"/>
                  </a:lnTo>
                  <a:lnTo>
                    <a:pt x="146189" y="4622"/>
                  </a:lnTo>
                  <a:lnTo>
                    <a:pt x="142481" y="7861"/>
                  </a:lnTo>
                  <a:lnTo>
                    <a:pt x="140182" y="12954"/>
                  </a:lnTo>
                  <a:lnTo>
                    <a:pt x="140182" y="147497"/>
                  </a:lnTo>
                  <a:lnTo>
                    <a:pt x="176834" y="147497"/>
                  </a:lnTo>
                  <a:lnTo>
                    <a:pt x="176834" y="92011"/>
                  </a:lnTo>
                  <a:lnTo>
                    <a:pt x="195389" y="92011"/>
                  </a:lnTo>
                  <a:lnTo>
                    <a:pt x="195389" y="147497"/>
                  </a:lnTo>
                  <a:lnTo>
                    <a:pt x="232079" y="147497"/>
                  </a:lnTo>
                  <a:lnTo>
                    <a:pt x="232079" y="92011"/>
                  </a:lnTo>
                  <a:lnTo>
                    <a:pt x="232079" y="55486"/>
                  </a:lnTo>
                  <a:lnTo>
                    <a:pt x="232079" y="36525"/>
                  </a:lnTo>
                  <a:lnTo>
                    <a:pt x="232079" y="18503"/>
                  </a:lnTo>
                  <a:close/>
                </a:path>
                <a:path w="497204" h="148589">
                  <a:moveTo>
                    <a:pt x="364820" y="0"/>
                  </a:moveTo>
                  <a:lnTo>
                    <a:pt x="272453" y="0"/>
                  </a:lnTo>
                  <a:lnTo>
                    <a:pt x="272453" y="36525"/>
                  </a:lnTo>
                  <a:lnTo>
                    <a:pt x="300278" y="36525"/>
                  </a:lnTo>
                  <a:lnTo>
                    <a:pt x="300278" y="147497"/>
                  </a:lnTo>
                  <a:lnTo>
                    <a:pt x="337451" y="147497"/>
                  </a:lnTo>
                  <a:lnTo>
                    <a:pt x="337451" y="36525"/>
                  </a:lnTo>
                  <a:lnTo>
                    <a:pt x="364820" y="36525"/>
                  </a:lnTo>
                  <a:lnTo>
                    <a:pt x="364820" y="0"/>
                  </a:lnTo>
                  <a:close/>
                </a:path>
                <a:path w="497204" h="148589">
                  <a:moveTo>
                    <a:pt x="496646" y="0"/>
                  </a:moveTo>
                  <a:lnTo>
                    <a:pt x="404279" y="0"/>
                  </a:lnTo>
                  <a:lnTo>
                    <a:pt x="404279" y="147497"/>
                  </a:lnTo>
                  <a:lnTo>
                    <a:pt x="496646" y="147497"/>
                  </a:lnTo>
                  <a:lnTo>
                    <a:pt x="496646" y="110972"/>
                  </a:lnTo>
                  <a:lnTo>
                    <a:pt x="440944" y="110972"/>
                  </a:lnTo>
                  <a:lnTo>
                    <a:pt x="440944" y="92011"/>
                  </a:lnTo>
                  <a:lnTo>
                    <a:pt x="496646" y="92011"/>
                  </a:lnTo>
                  <a:lnTo>
                    <a:pt x="496646" y="55486"/>
                  </a:lnTo>
                  <a:lnTo>
                    <a:pt x="440944" y="55486"/>
                  </a:lnTo>
                  <a:lnTo>
                    <a:pt x="440944" y="36525"/>
                  </a:lnTo>
                  <a:lnTo>
                    <a:pt x="496646" y="36525"/>
                  </a:lnTo>
                  <a:lnTo>
                    <a:pt x="496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372475" y="4768595"/>
              <a:ext cx="26034" cy="147955"/>
            </a:xfrm>
            <a:custGeom>
              <a:avLst/>
              <a:gdLst/>
              <a:ahLst/>
              <a:cxnLst/>
              <a:rect l="l" t="t" r="r" b="b"/>
              <a:pathLst>
                <a:path w="26034" h="147954">
                  <a:moveTo>
                    <a:pt x="12065" y="142875"/>
                  </a:moveTo>
                  <a:lnTo>
                    <a:pt x="0" y="142875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875"/>
                  </a:lnTo>
                  <a:close/>
                </a:path>
                <a:path w="26034" h="147954">
                  <a:moveTo>
                    <a:pt x="25958" y="0"/>
                  </a:moveTo>
                  <a:lnTo>
                    <a:pt x="13906" y="0"/>
                  </a:lnTo>
                  <a:lnTo>
                    <a:pt x="9258" y="1854"/>
                  </a:lnTo>
                  <a:lnTo>
                    <a:pt x="6019" y="4622"/>
                  </a:lnTo>
                  <a:lnTo>
                    <a:pt x="2311" y="7861"/>
                  </a:lnTo>
                  <a:lnTo>
                    <a:pt x="0" y="12954"/>
                  </a:lnTo>
                  <a:lnTo>
                    <a:pt x="0" y="142417"/>
                  </a:lnTo>
                  <a:lnTo>
                    <a:pt x="4648" y="142417"/>
                  </a:lnTo>
                  <a:lnTo>
                    <a:pt x="4648" y="11099"/>
                  </a:lnTo>
                  <a:lnTo>
                    <a:pt x="10668" y="5092"/>
                  </a:lnTo>
                  <a:lnTo>
                    <a:pt x="18084" y="4622"/>
                  </a:lnTo>
                  <a:lnTo>
                    <a:pt x="21361" y="1854"/>
                  </a:lnTo>
                  <a:lnTo>
                    <a:pt x="25958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081442" y="4768595"/>
              <a:ext cx="305435" cy="147955"/>
            </a:xfrm>
            <a:custGeom>
              <a:avLst/>
              <a:gdLst/>
              <a:ahLst/>
              <a:cxnLst/>
              <a:rect l="l" t="t" r="r" b="b"/>
              <a:pathLst>
                <a:path w="305434" h="147954">
                  <a:moveTo>
                    <a:pt x="12065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417"/>
                  </a:lnTo>
                  <a:lnTo>
                    <a:pt x="4648" y="142417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305434" h="147954">
                  <a:moveTo>
                    <a:pt x="304939" y="0"/>
                  </a:moveTo>
                  <a:lnTo>
                    <a:pt x="297522" y="0"/>
                  </a:lnTo>
                  <a:lnTo>
                    <a:pt x="290322" y="1460"/>
                  </a:lnTo>
                  <a:lnTo>
                    <a:pt x="284429" y="5435"/>
                  </a:lnTo>
                  <a:lnTo>
                    <a:pt x="280441" y="11315"/>
                  </a:lnTo>
                  <a:lnTo>
                    <a:pt x="278968" y="18503"/>
                  </a:lnTo>
                  <a:lnTo>
                    <a:pt x="278968" y="147497"/>
                  </a:lnTo>
                  <a:lnTo>
                    <a:pt x="291033" y="147497"/>
                  </a:lnTo>
                  <a:lnTo>
                    <a:pt x="291033" y="142875"/>
                  </a:lnTo>
                  <a:lnTo>
                    <a:pt x="283578" y="142875"/>
                  </a:lnTo>
                  <a:lnTo>
                    <a:pt x="283578" y="11099"/>
                  </a:lnTo>
                  <a:lnTo>
                    <a:pt x="289636" y="5092"/>
                  </a:lnTo>
                  <a:lnTo>
                    <a:pt x="297053" y="4622"/>
                  </a:lnTo>
                  <a:lnTo>
                    <a:pt x="300291" y="1384"/>
                  </a:lnTo>
                  <a:lnTo>
                    <a:pt x="304939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09351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105583" y="4768591"/>
              <a:ext cx="92710" cy="147955"/>
            </a:xfrm>
            <a:custGeom>
              <a:avLst/>
              <a:gdLst/>
              <a:ahLst/>
              <a:cxnLst/>
              <a:rect l="l" t="t" r="r" b="b"/>
              <a:pathLst>
                <a:path w="92709" h="147954">
                  <a:moveTo>
                    <a:pt x="923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92366" y="147496"/>
                  </a:lnTo>
                  <a:lnTo>
                    <a:pt x="92366" y="110971"/>
                  </a:lnTo>
                  <a:lnTo>
                    <a:pt x="36669" y="110971"/>
                  </a:lnTo>
                  <a:lnTo>
                    <a:pt x="36669" y="92012"/>
                  </a:lnTo>
                  <a:lnTo>
                    <a:pt x="92366" y="92012"/>
                  </a:lnTo>
                  <a:lnTo>
                    <a:pt x="92366" y="55483"/>
                  </a:lnTo>
                  <a:lnTo>
                    <a:pt x="36669" y="55483"/>
                  </a:lnTo>
                  <a:lnTo>
                    <a:pt x="36669" y="36529"/>
                  </a:lnTo>
                  <a:lnTo>
                    <a:pt x="92366" y="36529"/>
                  </a:lnTo>
                  <a:lnTo>
                    <a:pt x="92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949630" y="4768591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32488" y="36529"/>
                  </a:moveTo>
                  <a:lnTo>
                    <a:pt x="27846" y="36529"/>
                  </a:lnTo>
                  <a:lnTo>
                    <a:pt x="27846" y="147496"/>
                  </a:lnTo>
                  <a:lnTo>
                    <a:pt x="39917" y="147496"/>
                  </a:lnTo>
                  <a:lnTo>
                    <a:pt x="39917" y="142872"/>
                  </a:lnTo>
                  <a:lnTo>
                    <a:pt x="32488" y="142872"/>
                  </a:lnTo>
                  <a:lnTo>
                    <a:pt x="32488" y="36529"/>
                  </a:lnTo>
                  <a:close/>
                </a:path>
                <a:path w="40004" h="147954">
                  <a:moveTo>
                    <a:pt x="12066" y="0"/>
                  </a:moveTo>
                  <a:lnTo>
                    <a:pt x="0" y="0"/>
                  </a:lnTo>
                  <a:lnTo>
                    <a:pt x="0" y="36529"/>
                  </a:lnTo>
                  <a:lnTo>
                    <a:pt x="12066" y="36529"/>
                  </a:lnTo>
                  <a:lnTo>
                    <a:pt x="12066" y="31442"/>
                  </a:lnTo>
                  <a:lnTo>
                    <a:pt x="4641" y="3144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961693" y="4768595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902"/>
                  </a:lnTo>
                  <a:lnTo>
                    <a:pt x="4635" y="31902"/>
                  </a:lnTo>
                  <a:lnTo>
                    <a:pt x="4635" y="5092"/>
                  </a:lnTo>
                  <a:lnTo>
                    <a:pt x="12065" y="5092"/>
                  </a:lnTo>
                  <a:lnTo>
                    <a:pt x="12065" y="0"/>
                  </a:lnTo>
                  <a:close/>
                </a:path>
                <a:path w="40004" h="147954">
                  <a:moveTo>
                    <a:pt x="39916" y="142875"/>
                  </a:moveTo>
                  <a:lnTo>
                    <a:pt x="32486" y="142875"/>
                  </a:lnTo>
                  <a:lnTo>
                    <a:pt x="32486" y="36525"/>
                  </a:lnTo>
                  <a:lnTo>
                    <a:pt x="27851" y="36525"/>
                  </a:lnTo>
                  <a:lnTo>
                    <a:pt x="27851" y="147497"/>
                  </a:lnTo>
                  <a:lnTo>
                    <a:pt x="39916" y="147497"/>
                  </a:lnTo>
                  <a:lnTo>
                    <a:pt x="39916" y="142875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901813" y="4768595"/>
              <a:ext cx="164465" cy="147955"/>
            </a:xfrm>
            <a:custGeom>
              <a:avLst/>
              <a:gdLst/>
              <a:ahLst/>
              <a:cxnLst/>
              <a:rect l="l" t="t" r="r" b="b"/>
              <a:pathLst>
                <a:path w="164465" h="147954">
                  <a:moveTo>
                    <a:pt x="36664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36664" y="147497"/>
                  </a:lnTo>
                  <a:lnTo>
                    <a:pt x="36664" y="0"/>
                  </a:lnTo>
                  <a:close/>
                </a:path>
                <a:path w="164465" h="147954">
                  <a:moveTo>
                    <a:pt x="164312" y="0"/>
                  </a:moveTo>
                  <a:lnTo>
                    <a:pt x="71945" y="0"/>
                  </a:lnTo>
                  <a:lnTo>
                    <a:pt x="71945" y="36525"/>
                  </a:lnTo>
                  <a:lnTo>
                    <a:pt x="99796" y="36525"/>
                  </a:lnTo>
                  <a:lnTo>
                    <a:pt x="99796" y="147497"/>
                  </a:lnTo>
                  <a:lnTo>
                    <a:pt x="136461" y="147497"/>
                  </a:lnTo>
                  <a:lnTo>
                    <a:pt x="136461" y="36525"/>
                  </a:lnTo>
                  <a:lnTo>
                    <a:pt x="164312" y="36525"/>
                  </a:lnTo>
                  <a:lnTo>
                    <a:pt x="164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220693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5106" y="142872"/>
                  </a:lnTo>
                  <a:lnTo>
                    <a:pt x="5106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874432" y="4946611"/>
              <a:ext cx="866140" cy="22860"/>
            </a:xfrm>
            <a:custGeom>
              <a:avLst/>
              <a:gdLst/>
              <a:ahLst/>
              <a:cxnLst/>
              <a:rect l="l" t="t" r="r" b="b"/>
              <a:pathLst>
                <a:path w="866140" h="22860">
                  <a:moveTo>
                    <a:pt x="20891" y="22199"/>
                  </a:moveTo>
                  <a:lnTo>
                    <a:pt x="19011" y="17564"/>
                  </a:lnTo>
                  <a:lnTo>
                    <a:pt x="17881" y="14795"/>
                  </a:lnTo>
                  <a:lnTo>
                    <a:pt x="15316" y="8470"/>
                  </a:lnTo>
                  <a:lnTo>
                    <a:pt x="15316" y="14795"/>
                  </a:lnTo>
                  <a:lnTo>
                    <a:pt x="6032" y="14795"/>
                  </a:lnTo>
                  <a:lnTo>
                    <a:pt x="10680" y="3238"/>
                  </a:lnTo>
                  <a:lnTo>
                    <a:pt x="15316" y="14795"/>
                  </a:lnTo>
                  <a:lnTo>
                    <a:pt x="15316" y="8470"/>
                  </a:lnTo>
                  <a:lnTo>
                    <a:pt x="13195" y="3238"/>
                  </a:lnTo>
                  <a:lnTo>
                    <a:pt x="12065" y="457"/>
                  </a:lnTo>
                  <a:lnTo>
                    <a:pt x="8813" y="457"/>
                  </a:lnTo>
                  <a:lnTo>
                    <a:pt x="0" y="22199"/>
                  </a:lnTo>
                  <a:lnTo>
                    <a:pt x="3251" y="22199"/>
                  </a:lnTo>
                  <a:lnTo>
                    <a:pt x="5105" y="17564"/>
                  </a:lnTo>
                  <a:lnTo>
                    <a:pt x="16243" y="17564"/>
                  </a:lnTo>
                  <a:lnTo>
                    <a:pt x="18097" y="22199"/>
                  </a:lnTo>
                  <a:lnTo>
                    <a:pt x="20891" y="22199"/>
                  </a:lnTo>
                  <a:close/>
                </a:path>
                <a:path w="866140" h="22860">
                  <a:moveTo>
                    <a:pt x="57556" y="5092"/>
                  </a:moveTo>
                  <a:lnTo>
                    <a:pt x="55460" y="2768"/>
                  </a:lnTo>
                  <a:lnTo>
                    <a:pt x="54762" y="1993"/>
                  </a:lnTo>
                  <a:lnTo>
                    <a:pt x="54762" y="6477"/>
                  </a:lnTo>
                  <a:lnTo>
                    <a:pt x="54762" y="15722"/>
                  </a:lnTo>
                  <a:lnTo>
                    <a:pt x="51981" y="19888"/>
                  </a:lnTo>
                  <a:lnTo>
                    <a:pt x="41770" y="19888"/>
                  </a:lnTo>
                  <a:lnTo>
                    <a:pt x="41770" y="2768"/>
                  </a:lnTo>
                  <a:lnTo>
                    <a:pt x="51981" y="2768"/>
                  </a:lnTo>
                  <a:lnTo>
                    <a:pt x="54762" y="6477"/>
                  </a:lnTo>
                  <a:lnTo>
                    <a:pt x="54762" y="1993"/>
                  </a:lnTo>
                  <a:lnTo>
                    <a:pt x="53378" y="457"/>
                  </a:lnTo>
                  <a:lnTo>
                    <a:pt x="38989" y="457"/>
                  </a:lnTo>
                  <a:lnTo>
                    <a:pt x="38989" y="22656"/>
                  </a:lnTo>
                  <a:lnTo>
                    <a:pt x="52908" y="22656"/>
                  </a:lnTo>
                  <a:lnTo>
                    <a:pt x="55448" y="19888"/>
                  </a:lnTo>
                  <a:lnTo>
                    <a:pt x="57556" y="17564"/>
                  </a:lnTo>
                  <a:lnTo>
                    <a:pt x="57556" y="5092"/>
                  </a:lnTo>
                  <a:close/>
                </a:path>
                <a:path w="866140" h="22860">
                  <a:moveTo>
                    <a:pt x="68224" y="457"/>
                  </a:moveTo>
                  <a:lnTo>
                    <a:pt x="65443" y="457"/>
                  </a:lnTo>
                  <a:lnTo>
                    <a:pt x="65443" y="22199"/>
                  </a:lnTo>
                  <a:lnTo>
                    <a:pt x="68224" y="22199"/>
                  </a:lnTo>
                  <a:lnTo>
                    <a:pt x="68224" y="457"/>
                  </a:lnTo>
                  <a:close/>
                </a:path>
                <a:path w="866140" h="22860">
                  <a:moveTo>
                    <a:pt x="90970" y="457"/>
                  </a:moveTo>
                  <a:lnTo>
                    <a:pt x="76581" y="457"/>
                  </a:lnTo>
                  <a:lnTo>
                    <a:pt x="76581" y="22199"/>
                  </a:lnTo>
                  <a:lnTo>
                    <a:pt x="79375" y="22199"/>
                  </a:lnTo>
                  <a:lnTo>
                    <a:pt x="79375" y="12026"/>
                  </a:lnTo>
                  <a:lnTo>
                    <a:pt x="90970" y="12026"/>
                  </a:lnTo>
                  <a:lnTo>
                    <a:pt x="90970" y="9715"/>
                  </a:lnTo>
                  <a:lnTo>
                    <a:pt x="79375" y="9715"/>
                  </a:lnTo>
                  <a:lnTo>
                    <a:pt x="79375" y="2768"/>
                  </a:lnTo>
                  <a:lnTo>
                    <a:pt x="90970" y="2768"/>
                  </a:lnTo>
                  <a:lnTo>
                    <a:pt x="90970" y="457"/>
                  </a:lnTo>
                  <a:close/>
                </a:path>
                <a:path w="866140" h="22860">
                  <a:moveTo>
                    <a:pt x="112318" y="457"/>
                  </a:moveTo>
                  <a:lnTo>
                    <a:pt x="97942" y="457"/>
                  </a:lnTo>
                  <a:lnTo>
                    <a:pt x="97942" y="22199"/>
                  </a:lnTo>
                  <a:lnTo>
                    <a:pt x="100723" y="22199"/>
                  </a:lnTo>
                  <a:lnTo>
                    <a:pt x="100723" y="12026"/>
                  </a:lnTo>
                  <a:lnTo>
                    <a:pt x="112318" y="12026"/>
                  </a:lnTo>
                  <a:lnTo>
                    <a:pt x="112318" y="9715"/>
                  </a:lnTo>
                  <a:lnTo>
                    <a:pt x="100723" y="9715"/>
                  </a:lnTo>
                  <a:lnTo>
                    <a:pt x="100723" y="2768"/>
                  </a:lnTo>
                  <a:lnTo>
                    <a:pt x="112318" y="2768"/>
                  </a:lnTo>
                  <a:lnTo>
                    <a:pt x="112318" y="457"/>
                  </a:lnTo>
                  <a:close/>
                </a:path>
                <a:path w="866140" h="22860">
                  <a:moveTo>
                    <a:pt x="133667" y="457"/>
                  </a:moveTo>
                  <a:lnTo>
                    <a:pt x="119291" y="457"/>
                  </a:lnTo>
                  <a:lnTo>
                    <a:pt x="119291" y="21729"/>
                  </a:lnTo>
                  <a:lnTo>
                    <a:pt x="133667" y="21729"/>
                  </a:lnTo>
                  <a:lnTo>
                    <a:pt x="133667" y="19418"/>
                  </a:lnTo>
                  <a:lnTo>
                    <a:pt x="122072" y="19418"/>
                  </a:lnTo>
                  <a:lnTo>
                    <a:pt x="122072" y="12026"/>
                  </a:lnTo>
                  <a:lnTo>
                    <a:pt x="133667" y="12026"/>
                  </a:lnTo>
                  <a:lnTo>
                    <a:pt x="133667" y="9715"/>
                  </a:lnTo>
                  <a:lnTo>
                    <a:pt x="122072" y="9715"/>
                  </a:lnTo>
                  <a:lnTo>
                    <a:pt x="122072" y="2768"/>
                  </a:lnTo>
                  <a:lnTo>
                    <a:pt x="133667" y="2768"/>
                  </a:lnTo>
                  <a:lnTo>
                    <a:pt x="133667" y="457"/>
                  </a:lnTo>
                  <a:close/>
                </a:path>
                <a:path w="866140" h="22860">
                  <a:moveTo>
                    <a:pt x="157340" y="22199"/>
                  </a:moveTo>
                  <a:lnTo>
                    <a:pt x="151307" y="13411"/>
                  </a:lnTo>
                  <a:lnTo>
                    <a:pt x="154101" y="12941"/>
                  </a:lnTo>
                  <a:lnTo>
                    <a:pt x="156883" y="11099"/>
                  </a:lnTo>
                  <a:lnTo>
                    <a:pt x="156883" y="3238"/>
                  </a:lnTo>
                  <a:lnTo>
                    <a:pt x="156413" y="2768"/>
                  </a:lnTo>
                  <a:lnTo>
                    <a:pt x="154101" y="457"/>
                  </a:lnTo>
                  <a:lnTo>
                    <a:pt x="154101" y="4622"/>
                  </a:lnTo>
                  <a:lnTo>
                    <a:pt x="154101" y="9245"/>
                  </a:lnTo>
                  <a:lnTo>
                    <a:pt x="152234" y="11099"/>
                  </a:lnTo>
                  <a:lnTo>
                    <a:pt x="143891" y="11099"/>
                  </a:lnTo>
                  <a:lnTo>
                    <a:pt x="143891" y="2768"/>
                  </a:lnTo>
                  <a:lnTo>
                    <a:pt x="152234" y="2768"/>
                  </a:lnTo>
                  <a:lnTo>
                    <a:pt x="154101" y="4622"/>
                  </a:lnTo>
                  <a:lnTo>
                    <a:pt x="154101" y="457"/>
                  </a:lnTo>
                  <a:lnTo>
                    <a:pt x="141097" y="457"/>
                  </a:lnTo>
                  <a:lnTo>
                    <a:pt x="141097" y="22199"/>
                  </a:lnTo>
                  <a:lnTo>
                    <a:pt x="143891" y="22199"/>
                  </a:lnTo>
                  <a:lnTo>
                    <a:pt x="143891" y="13411"/>
                  </a:lnTo>
                  <a:lnTo>
                    <a:pt x="148526" y="13411"/>
                  </a:lnTo>
                  <a:lnTo>
                    <a:pt x="154101" y="22199"/>
                  </a:lnTo>
                  <a:lnTo>
                    <a:pt x="157340" y="22199"/>
                  </a:lnTo>
                  <a:close/>
                </a:path>
                <a:path w="866140" h="22860">
                  <a:moveTo>
                    <a:pt x="179158" y="457"/>
                  </a:moveTo>
                  <a:lnTo>
                    <a:pt x="164769" y="457"/>
                  </a:lnTo>
                  <a:lnTo>
                    <a:pt x="164769" y="21729"/>
                  </a:lnTo>
                  <a:lnTo>
                    <a:pt x="179158" y="21729"/>
                  </a:lnTo>
                  <a:lnTo>
                    <a:pt x="179158" y="19418"/>
                  </a:lnTo>
                  <a:lnTo>
                    <a:pt x="167563" y="19418"/>
                  </a:lnTo>
                  <a:lnTo>
                    <a:pt x="167563" y="12026"/>
                  </a:lnTo>
                  <a:lnTo>
                    <a:pt x="179158" y="12026"/>
                  </a:lnTo>
                  <a:lnTo>
                    <a:pt x="179158" y="9715"/>
                  </a:lnTo>
                  <a:lnTo>
                    <a:pt x="167563" y="9715"/>
                  </a:lnTo>
                  <a:lnTo>
                    <a:pt x="167563" y="2768"/>
                  </a:lnTo>
                  <a:lnTo>
                    <a:pt x="179158" y="2768"/>
                  </a:lnTo>
                  <a:lnTo>
                    <a:pt x="179158" y="457"/>
                  </a:lnTo>
                  <a:close/>
                </a:path>
                <a:path w="866140" h="22860">
                  <a:moveTo>
                    <a:pt x="204685" y="457"/>
                  </a:moveTo>
                  <a:lnTo>
                    <a:pt x="201904" y="457"/>
                  </a:lnTo>
                  <a:lnTo>
                    <a:pt x="201904" y="17564"/>
                  </a:lnTo>
                  <a:lnTo>
                    <a:pt x="189369" y="457"/>
                  </a:lnTo>
                  <a:lnTo>
                    <a:pt x="186588" y="457"/>
                  </a:lnTo>
                  <a:lnTo>
                    <a:pt x="186588" y="22199"/>
                  </a:lnTo>
                  <a:lnTo>
                    <a:pt x="189369" y="22199"/>
                  </a:lnTo>
                  <a:lnTo>
                    <a:pt x="189369" y="4622"/>
                  </a:lnTo>
                  <a:lnTo>
                    <a:pt x="202374" y="22199"/>
                  </a:lnTo>
                  <a:lnTo>
                    <a:pt x="204685" y="22199"/>
                  </a:lnTo>
                  <a:lnTo>
                    <a:pt x="204685" y="457"/>
                  </a:lnTo>
                  <a:close/>
                </a:path>
                <a:path w="866140" h="22860">
                  <a:moveTo>
                    <a:pt x="228358" y="457"/>
                  </a:moveTo>
                  <a:lnTo>
                    <a:pt x="211658" y="457"/>
                  </a:lnTo>
                  <a:lnTo>
                    <a:pt x="211658" y="2768"/>
                  </a:lnTo>
                  <a:lnTo>
                    <a:pt x="218617" y="2768"/>
                  </a:lnTo>
                  <a:lnTo>
                    <a:pt x="218617" y="22199"/>
                  </a:lnTo>
                  <a:lnTo>
                    <a:pt x="221399" y="22199"/>
                  </a:lnTo>
                  <a:lnTo>
                    <a:pt x="221399" y="2768"/>
                  </a:lnTo>
                  <a:lnTo>
                    <a:pt x="228358" y="2768"/>
                  </a:lnTo>
                  <a:lnTo>
                    <a:pt x="228358" y="457"/>
                  </a:lnTo>
                  <a:close/>
                </a:path>
                <a:path w="866140" h="22860">
                  <a:moveTo>
                    <a:pt x="263169" y="22199"/>
                  </a:moveTo>
                  <a:lnTo>
                    <a:pt x="253428" y="10629"/>
                  </a:lnTo>
                  <a:lnTo>
                    <a:pt x="262712" y="457"/>
                  </a:lnTo>
                  <a:lnTo>
                    <a:pt x="259461" y="457"/>
                  </a:lnTo>
                  <a:lnTo>
                    <a:pt x="249707" y="11557"/>
                  </a:lnTo>
                  <a:lnTo>
                    <a:pt x="249707" y="457"/>
                  </a:lnTo>
                  <a:lnTo>
                    <a:pt x="246926" y="457"/>
                  </a:lnTo>
                  <a:lnTo>
                    <a:pt x="246926" y="22199"/>
                  </a:lnTo>
                  <a:lnTo>
                    <a:pt x="249707" y="22199"/>
                  </a:lnTo>
                  <a:lnTo>
                    <a:pt x="249707" y="14795"/>
                  </a:lnTo>
                  <a:lnTo>
                    <a:pt x="252031" y="12484"/>
                  </a:lnTo>
                  <a:lnTo>
                    <a:pt x="260388" y="22199"/>
                  </a:lnTo>
                  <a:lnTo>
                    <a:pt x="263169" y="22199"/>
                  </a:lnTo>
                  <a:close/>
                </a:path>
                <a:path w="866140" h="22860">
                  <a:moveTo>
                    <a:pt x="272923" y="457"/>
                  </a:moveTo>
                  <a:lnTo>
                    <a:pt x="270129" y="457"/>
                  </a:lnTo>
                  <a:lnTo>
                    <a:pt x="270129" y="22199"/>
                  </a:lnTo>
                  <a:lnTo>
                    <a:pt x="272923" y="22199"/>
                  </a:lnTo>
                  <a:lnTo>
                    <a:pt x="272923" y="457"/>
                  </a:lnTo>
                  <a:close/>
                </a:path>
                <a:path w="866140" h="22860">
                  <a:moveTo>
                    <a:pt x="299377" y="457"/>
                  </a:moveTo>
                  <a:lnTo>
                    <a:pt x="296595" y="457"/>
                  </a:lnTo>
                  <a:lnTo>
                    <a:pt x="296595" y="17564"/>
                  </a:lnTo>
                  <a:lnTo>
                    <a:pt x="284060" y="457"/>
                  </a:lnTo>
                  <a:lnTo>
                    <a:pt x="281279" y="457"/>
                  </a:lnTo>
                  <a:lnTo>
                    <a:pt x="281279" y="22199"/>
                  </a:lnTo>
                  <a:lnTo>
                    <a:pt x="284060" y="22199"/>
                  </a:lnTo>
                  <a:lnTo>
                    <a:pt x="284060" y="4622"/>
                  </a:lnTo>
                  <a:lnTo>
                    <a:pt x="297053" y="22199"/>
                  </a:lnTo>
                  <a:lnTo>
                    <a:pt x="299377" y="22199"/>
                  </a:lnTo>
                  <a:lnTo>
                    <a:pt x="299377" y="457"/>
                  </a:lnTo>
                  <a:close/>
                </a:path>
                <a:path w="866140" h="22860">
                  <a:moveTo>
                    <a:pt x="326758" y="5092"/>
                  </a:moveTo>
                  <a:lnTo>
                    <a:pt x="324675" y="2768"/>
                  </a:lnTo>
                  <a:lnTo>
                    <a:pt x="323977" y="2006"/>
                  </a:lnTo>
                  <a:lnTo>
                    <a:pt x="323977" y="6477"/>
                  </a:lnTo>
                  <a:lnTo>
                    <a:pt x="323977" y="15722"/>
                  </a:lnTo>
                  <a:lnTo>
                    <a:pt x="320725" y="19888"/>
                  </a:lnTo>
                  <a:lnTo>
                    <a:pt x="310984" y="19888"/>
                  </a:lnTo>
                  <a:lnTo>
                    <a:pt x="310984" y="2768"/>
                  </a:lnTo>
                  <a:lnTo>
                    <a:pt x="321195" y="2768"/>
                  </a:lnTo>
                  <a:lnTo>
                    <a:pt x="323977" y="6477"/>
                  </a:lnTo>
                  <a:lnTo>
                    <a:pt x="323977" y="2006"/>
                  </a:lnTo>
                  <a:lnTo>
                    <a:pt x="322580" y="457"/>
                  </a:lnTo>
                  <a:lnTo>
                    <a:pt x="308190" y="457"/>
                  </a:lnTo>
                  <a:lnTo>
                    <a:pt x="308190" y="22656"/>
                  </a:lnTo>
                  <a:lnTo>
                    <a:pt x="322122" y="22656"/>
                  </a:lnTo>
                  <a:lnTo>
                    <a:pt x="324650" y="19888"/>
                  </a:lnTo>
                  <a:lnTo>
                    <a:pt x="326758" y="17564"/>
                  </a:lnTo>
                  <a:lnTo>
                    <a:pt x="326758" y="5092"/>
                  </a:lnTo>
                  <a:close/>
                </a:path>
                <a:path w="866140" h="22860">
                  <a:moveTo>
                    <a:pt x="366674" y="4622"/>
                  </a:moveTo>
                  <a:lnTo>
                    <a:pt x="364591" y="2311"/>
                  </a:lnTo>
                  <a:lnTo>
                    <a:pt x="364363" y="2070"/>
                  </a:lnTo>
                  <a:lnTo>
                    <a:pt x="364363" y="6007"/>
                  </a:lnTo>
                  <a:lnTo>
                    <a:pt x="364363" y="16179"/>
                  </a:lnTo>
                  <a:lnTo>
                    <a:pt x="361111" y="19888"/>
                  </a:lnTo>
                  <a:lnTo>
                    <a:pt x="351828" y="19888"/>
                  </a:lnTo>
                  <a:lnTo>
                    <a:pt x="348576" y="16179"/>
                  </a:lnTo>
                  <a:lnTo>
                    <a:pt x="348576" y="6007"/>
                  </a:lnTo>
                  <a:lnTo>
                    <a:pt x="351358" y="2311"/>
                  </a:lnTo>
                  <a:lnTo>
                    <a:pt x="361111" y="2311"/>
                  </a:lnTo>
                  <a:lnTo>
                    <a:pt x="364363" y="6007"/>
                  </a:lnTo>
                  <a:lnTo>
                    <a:pt x="364363" y="2070"/>
                  </a:lnTo>
                  <a:lnTo>
                    <a:pt x="362496" y="0"/>
                  </a:lnTo>
                  <a:lnTo>
                    <a:pt x="349504" y="0"/>
                  </a:lnTo>
                  <a:lnTo>
                    <a:pt x="345325" y="4622"/>
                  </a:lnTo>
                  <a:lnTo>
                    <a:pt x="345325" y="17564"/>
                  </a:lnTo>
                  <a:lnTo>
                    <a:pt x="349504" y="22656"/>
                  </a:lnTo>
                  <a:lnTo>
                    <a:pt x="356006" y="22199"/>
                  </a:lnTo>
                  <a:lnTo>
                    <a:pt x="362038" y="22199"/>
                  </a:lnTo>
                  <a:lnTo>
                    <a:pt x="364350" y="19888"/>
                  </a:lnTo>
                  <a:lnTo>
                    <a:pt x="366674" y="17564"/>
                  </a:lnTo>
                  <a:lnTo>
                    <a:pt x="366674" y="4622"/>
                  </a:lnTo>
                  <a:close/>
                </a:path>
                <a:path w="866140" h="22860">
                  <a:moveTo>
                    <a:pt x="388975" y="457"/>
                  </a:moveTo>
                  <a:lnTo>
                    <a:pt x="374561" y="457"/>
                  </a:lnTo>
                  <a:lnTo>
                    <a:pt x="374561" y="22199"/>
                  </a:lnTo>
                  <a:lnTo>
                    <a:pt x="377355" y="22199"/>
                  </a:lnTo>
                  <a:lnTo>
                    <a:pt x="377355" y="12026"/>
                  </a:lnTo>
                  <a:lnTo>
                    <a:pt x="388975" y="12026"/>
                  </a:lnTo>
                  <a:lnTo>
                    <a:pt x="388975" y="9715"/>
                  </a:lnTo>
                  <a:lnTo>
                    <a:pt x="377355" y="9715"/>
                  </a:lnTo>
                  <a:lnTo>
                    <a:pt x="377355" y="2768"/>
                  </a:lnTo>
                  <a:lnTo>
                    <a:pt x="388975" y="2768"/>
                  </a:lnTo>
                  <a:lnTo>
                    <a:pt x="388975" y="457"/>
                  </a:lnTo>
                  <a:close/>
                </a:path>
                <a:path w="866140" h="22860">
                  <a:moveTo>
                    <a:pt x="426567" y="5092"/>
                  </a:moveTo>
                  <a:lnTo>
                    <a:pt x="424472" y="2768"/>
                  </a:lnTo>
                  <a:lnTo>
                    <a:pt x="423760" y="1981"/>
                  </a:lnTo>
                  <a:lnTo>
                    <a:pt x="423760" y="6477"/>
                  </a:lnTo>
                  <a:lnTo>
                    <a:pt x="423760" y="15722"/>
                  </a:lnTo>
                  <a:lnTo>
                    <a:pt x="420509" y="19888"/>
                  </a:lnTo>
                  <a:lnTo>
                    <a:pt x="410756" y="19888"/>
                  </a:lnTo>
                  <a:lnTo>
                    <a:pt x="410756" y="2768"/>
                  </a:lnTo>
                  <a:lnTo>
                    <a:pt x="420979" y="2768"/>
                  </a:lnTo>
                  <a:lnTo>
                    <a:pt x="423760" y="6477"/>
                  </a:lnTo>
                  <a:lnTo>
                    <a:pt x="423760" y="1981"/>
                  </a:lnTo>
                  <a:lnTo>
                    <a:pt x="422389" y="457"/>
                  </a:lnTo>
                  <a:lnTo>
                    <a:pt x="407987" y="457"/>
                  </a:lnTo>
                  <a:lnTo>
                    <a:pt x="407987" y="22656"/>
                  </a:lnTo>
                  <a:lnTo>
                    <a:pt x="421919" y="22656"/>
                  </a:lnTo>
                  <a:lnTo>
                    <a:pt x="424459" y="19888"/>
                  </a:lnTo>
                  <a:lnTo>
                    <a:pt x="426567" y="17564"/>
                  </a:lnTo>
                  <a:lnTo>
                    <a:pt x="426567" y="5092"/>
                  </a:lnTo>
                  <a:close/>
                </a:path>
                <a:path w="866140" h="22860">
                  <a:moveTo>
                    <a:pt x="448348" y="457"/>
                  </a:moveTo>
                  <a:lnTo>
                    <a:pt x="433984" y="457"/>
                  </a:lnTo>
                  <a:lnTo>
                    <a:pt x="433984" y="21729"/>
                  </a:lnTo>
                  <a:lnTo>
                    <a:pt x="448348" y="21729"/>
                  </a:lnTo>
                  <a:lnTo>
                    <a:pt x="448348" y="19418"/>
                  </a:lnTo>
                  <a:lnTo>
                    <a:pt x="436753" y="19418"/>
                  </a:lnTo>
                  <a:lnTo>
                    <a:pt x="436753" y="12026"/>
                  </a:lnTo>
                  <a:lnTo>
                    <a:pt x="448348" y="12026"/>
                  </a:lnTo>
                  <a:lnTo>
                    <a:pt x="448348" y="9715"/>
                  </a:lnTo>
                  <a:lnTo>
                    <a:pt x="436753" y="9715"/>
                  </a:lnTo>
                  <a:lnTo>
                    <a:pt x="436753" y="2768"/>
                  </a:lnTo>
                  <a:lnTo>
                    <a:pt x="448348" y="2768"/>
                  </a:lnTo>
                  <a:lnTo>
                    <a:pt x="448348" y="457"/>
                  </a:lnTo>
                  <a:close/>
                </a:path>
                <a:path w="866140" h="22860">
                  <a:moveTo>
                    <a:pt x="475284" y="457"/>
                  </a:moveTo>
                  <a:lnTo>
                    <a:pt x="472046" y="457"/>
                  </a:lnTo>
                  <a:lnTo>
                    <a:pt x="464629" y="19418"/>
                  </a:lnTo>
                  <a:lnTo>
                    <a:pt x="457174" y="457"/>
                  </a:lnTo>
                  <a:lnTo>
                    <a:pt x="453936" y="457"/>
                  </a:lnTo>
                  <a:lnTo>
                    <a:pt x="462749" y="22199"/>
                  </a:lnTo>
                  <a:lnTo>
                    <a:pt x="466471" y="22199"/>
                  </a:lnTo>
                  <a:lnTo>
                    <a:pt x="475284" y="457"/>
                  </a:lnTo>
                  <a:close/>
                </a:path>
                <a:path w="866140" h="22860">
                  <a:moveTo>
                    <a:pt x="495706" y="457"/>
                  </a:moveTo>
                  <a:lnTo>
                    <a:pt x="481342" y="457"/>
                  </a:lnTo>
                  <a:lnTo>
                    <a:pt x="481342" y="21729"/>
                  </a:lnTo>
                  <a:lnTo>
                    <a:pt x="495706" y="21729"/>
                  </a:lnTo>
                  <a:lnTo>
                    <a:pt x="495706" y="19418"/>
                  </a:lnTo>
                  <a:lnTo>
                    <a:pt x="484111" y="19418"/>
                  </a:lnTo>
                  <a:lnTo>
                    <a:pt x="484111" y="12026"/>
                  </a:lnTo>
                  <a:lnTo>
                    <a:pt x="495706" y="12026"/>
                  </a:lnTo>
                  <a:lnTo>
                    <a:pt x="495706" y="9715"/>
                  </a:lnTo>
                  <a:lnTo>
                    <a:pt x="484111" y="9715"/>
                  </a:lnTo>
                  <a:lnTo>
                    <a:pt x="484111" y="2768"/>
                  </a:lnTo>
                  <a:lnTo>
                    <a:pt x="495706" y="2768"/>
                  </a:lnTo>
                  <a:lnTo>
                    <a:pt x="495706" y="457"/>
                  </a:lnTo>
                  <a:close/>
                </a:path>
                <a:path w="866140" h="22860">
                  <a:moveTo>
                    <a:pt x="516128" y="19888"/>
                  </a:moveTo>
                  <a:lnTo>
                    <a:pt x="505929" y="19888"/>
                  </a:lnTo>
                  <a:lnTo>
                    <a:pt x="505929" y="457"/>
                  </a:lnTo>
                  <a:lnTo>
                    <a:pt x="503123" y="457"/>
                  </a:lnTo>
                  <a:lnTo>
                    <a:pt x="503123" y="22199"/>
                  </a:lnTo>
                  <a:lnTo>
                    <a:pt x="516128" y="22199"/>
                  </a:lnTo>
                  <a:lnTo>
                    <a:pt x="516128" y="19888"/>
                  </a:lnTo>
                  <a:close/>
                </a:path>
                <a:path w="866140" h="22860">
                  <a:moveTo>
                    <a:pt x="542594" y="4622"/>
                  </a:moveTo>
                  <a:lnTo>
                    <a:pt x="540499" y="2311"/>
                  </a:lnTo>
                  <a:lnTo>
                    <a:pt x="540283" y="2082"/>
                  </a:lnTo>
                  <a:lnTo>
                    <a:pt x="540283" y="6007"/>
                  </a:lnTo>
                  <a:lnTo>
                    <a:pt x="540283" y="16179"/>
                  </a:lnTo>
                  <a:lnTo>
                    <a:pt x="537006" y="19888"/>
                  </a:lnTo>
                  <a:lnTo>
                    <a:pt x="527761" y="19888"/>
                  </a:lnTo>
                  <a:lnTo>
                    <a:pt x="524471" y="16179"/>
                  </a:lnTo>
                  <a:lnTo>
                    <a:pt x="524471" y="6007"/>
                  </a:lnTo>
                  <a:lnTo>
                    <a:pt x="527291" y="2311"/>
                  </a:lnTo>
                  <a:lnTo>
                    <a:pt x="537006" y="2311"/>
                  </a:lnTo>
                  <a:lnTo>
                    <a:pt x="540283" y="6007"/>
                  </a:lnTo>
                  <a:lnTo>
                    <a:pt x="540283" y="2082"/>
                  </a:lnTo>
                  <a:lnTo>
                    <a:pt x="538416" y="0"/>
                  </a:lnTo>
                  <a:lnTo>
                    <a:pt x="525411" y="0"/>
                  </a:lnTo>
                  <a:lnTo>
                    <a:pt x="521233" y="4622"/>
                  </a:lnTo>
                  <a:lnTo>
                    <a:pt x="521233" y="17564"/>
                  </a:lnTo>
                  <a:lnTo>
                    <a:pt x="525411" y="22656"/>
                  </a:lnTo>
                  <a:lnTo>
                    <a:pt x="531939" y="22199"/>
                  </a:lnTo>
                  <a:lnTo>
                    <a:pt x="537946" y="22199"/>
                  </a:lnTo>
                  <a:lnTo>
                    <a:pt x="540270" y="19888"/>
                  </a:lnTo>
                  <a:lnTo>
                    <a:pt x="542594" y="17564"/>
                  </a:lnTo>
                  <a:lnTo>
                    <a:pt x="542594" y="4622"/>
                  </a:lnTo>
                  <a:close/>
                </a:path>
                <a:path w="866140" h="22860">
                  <a:moveTo>
                    <a:pt x="566242" y="3695"/>
                  </a:moveTo>
                  <a:lnTo>
                    <a:pt x="565594" y="2768"/>
                  </a:lnTo>
                  <a:lnTo>
                    <a:pt x="563943" y="457"/>
                  </a:lnTo>
                  <a:lnTo>
                    <a:pt x="563473" y="457"/>
                  </a:lnTo>
                  <a:lnTo>
                    <a:pt x="563473" y="4622"/>
                  </a:lnTo>
                  <a:lnTo>
                    <a:pt x="563473" y="9245"/>
                  </a:lnTo>
                  <a:lnTo>
                    <a:pt x="561606" y="11099"/>
                  </a:lnTo>
                  <a:lnTo>
                    <a:pt x="553720" y="11099"/>
                  </a:lnTo>
                  <a:lnTo>
                    <a:pt x="553720" y="2768"/>
                  </a:lnTo>
                  <a:lnTo>
                    <a:pt x="561606" y="2768"/>
                  </a:lnTo>
                  <a:lnTo>
                    <a:pt x="563473" y="4622"/>
                  </a:lnTo>
                  <a:lnTo>
                    <a:pt x="563473" y="457"/>
                  </a:lnTo>
                  <a:lnTo>
                    <a:pt x="550481" y="457"/>
                  </a:lnTo>
                  <a:lnTo>
                    <a:pt x="550481" y="22199"/>
                  </a:lnTo>
                  <a:lnTo>
                    <a:pt x="553250" y="22199"/>
                  </a:lnTo>
                  <a:lnTo>
                    <a:pt x="553250" y="13411"/>
                  </a:lnTo>
                  <a:lnTo>
                    <a:pt x="563943" y="13411"/>
                  </a:lnTo>
                  <a:lnTo>
                    <a:pt x="565594" y="11099"/>
                  </a:lnTo>
                  <a:lnTo>
                    <a:pt x="566242" y="10172"/>
                  </a:lnTo>
                  <a:lnTo>
                    <a:pt x="566242" y="3695"/>
                  </a:lnTo>
                  <a:close/>
                </a:path>
                <a:path w="866140" h="22860">
                  <a:moveTo>
                    <a:pt x="587603" y="457"/>
                  </a:moveTo>
                  <a:lnTo>
                    <a:pt x="573239" y="457"/>
                  </a:lnTo>
                  <a:lnTo>
                    <a:pt x="573239" y="21729"/>
                  </a:lnTo>
                  <a:lnTo>
                    <a:pt x="587603" y="21729"/>
                  </a:lnTo>
                  <a:lnTo>
                    <a:pt x="587603" y="19418"/>
                  </a:lnTo>
                  <a:lnTo>
                    <a:pt x="576008" y="19418"/>
                  </a:lnTo>
                  <a:lnTo>
                    <a:pt x="576008" y="12026"/>
                  </a:lnTo>
                  <a:lnTo>
                    <a:pt x="587603" y="12026"/>
                  </a:lnTo>
                  <a:lnTo>
                    <a:pt x="587603" y="9715"/>
                  </a:lnTo>
                  <a:lnTo>
                    <a:pt x="576008" y="9715"/>
                  </a:lnTo>
                  <a:lnTo>
                    <a:pt x="576008" y="2768"/>
                  </a:lnTo>
                  <a:lnTo>
                    <a:pt x="587603" y="2768"/>
                  </a:lnTo>
                  <a:lnTo>
                    <a:pt x="587603" y="457"/>
                  </a:lnTo>
                  <a:close/>
                </a:path>
                <a:path w="866140" h="22860">
                  <a:moveTo>
                    <a:pt x="611771" y="22199"/>
                  </a:moveTo>
                  <a:lnTo>
                    <a:pt x="605713" y="13411"/>
                  </a:lnTo>
                  <a:lnTo>
                    <a:pt x="608482" y="12941"/>
                  </a:lnTo>
                  <a:lnTo>
                    <a:pt x="611301" y="11099"/>
                  </a:lnTo>
                  <a:lnTo>
                    <a:pt x="611301" y="3238"/>
                  </a:lnTo>
                  <a:lnTo>
                    <a:pt x="610831" y="2768"/>
                  </a:lnTo>
                  <a:lnTo>
                    <a:pt x="608482" y="457"/>
                  </a:lnTo>
                  <a:lnTo>
                    <a:pt x="608025" y="457"/>
                  </a:lnTo>
                  <a:lnTo>
                    <a:pt x="608025" y="4622"/>
                  </a:lnTo>
                  <a:lnTo>
                    <a:pt x="608025" y="9245"/>
                  </a:lnTo>
                  <a:lnTo>
                    <a:pt x="606183" y="11099"/>
                  </a:lnTo>
                  <a:lnTo>
                    <a:pt x="598297" y="11099"/>
                  </a:lnTo>
                  <a:lnTo>
                    <a:pt x="598297" y="2768"/>
                  </a:lnTo>
                  <a:lnTo>
                    <a:pt x="606183" y="2768"/>
                  </a:lnTo>
                  <a:lnTo>
                    <a:pt x="608025" y="4622"/>
                  </a:lnTo>
                  <a:lnTo>
                    <a:pt x="608025" y="457"/>
                  </a:lnTo>
                  <a:lnTo>
                    <a:pt x="595490" y="457"/>
                  </a:lnTo>
                  <a:lnTo>
                    <a:pt x="595490" y="22199"/>
                  </a:lnTo>
                  <a:lnTo>
                    <a:pt x="598297" y="22199"/>
                  </a:lnTo>
                  <a:lnTo>
                    <a:pt x="598297" y="13411"/>
                  </a:lnTo>
                  <a:lnTo>
                    <a:pt x="602475" y="13411"/>
                  </a:lnTo>
                  <a:lnTo>
                    <a:pt x="608025" y="22199"/>
                  </a:lnTo>
                  <a:lnTo>
                    <a:pt x="611771" y="22199"/>
                  </a:lnTo>
                  <a:close/>
                </a:path>
                <a:path w="866140" h="22860">
                  <a:moveTo>
                    <a:pt x="648893" y="4165"/>
                  </a:moveTo>
                  <a:lnTo>
                    <a:pt x="647014" y="1854"/>
                  </a:lnTo>
                  <a:lnTo>
                    <a:pt x="644245" y="0"/>
                  </a:lnTo>
                  <a:lnTo>
                    <a:pt x="634492" y="0"/>
                  </a:lnTo>
                  <a:lnTo>
                    <a:pt x="629373" y="4165"/>
                  </a:lnTo>
                  <a:lnTo>
                    <a:pt x="629373" y="11099"/>
                  </a:lnTo>
                  <a:lnTo>
                    <a:pt x="629373" y="18034"/>
                  </a:lnTo>
                  <a:lnTo>
                    <a:pt x="634492" y="22656"/>
                  </a:lnTo>
                  <a:lnTo>
                    <a:pt x="640537" y="22199"/>
                  </a:lnTo>
                  <a:lnTo>
                    <a:pt x="644245" y="22199"/>
                  </a:lnTo>
                  <a:lnTo>
                    <a:pt x="647014" y="20345"/>
                  </a:lnTo>
                  <a:lnTo>
                    <a:pt x="648893" y="18034"/>
                  </a:lnTo>
                  <a:lnTo>
                    <a:pt x="646557" y="16649"/>
                  </a:lnTo>
                  <a:lnTo>
                    <a:pt x="645185" y="18491"/>
                  </a:lnTo>
                  <a:lnTo>
                    <a:pt x="642848" y="19888"/>
                  </a:lnTo>
                  <a:lnTo>
                    <a:pt x="635889" y="19888"/>
                  </a:lnTo>
                  <a:lnTo>
                    <a:pt x="632180" y="16179"/>
                  </a:lnTo>
                  <a:lnTo>
                    <a:pt x="632180" y="6007"/>
                  </a:lnTo>
                  <a:lnTo>
                    <a:pt x="635889" y="2311"/>
                  </a:lnTo>
                  <a:lnTo>
                    <a:pt x="642848" y="2311"/>
                  </a:lnTo>
                  <a:lnTo>
                    <a:pt x="645185" y="3695"/>
                  </a:lnTo>
                  <a:lnTo>
                    <a:pt x="646557" y="5549"/>
                  </a:lnTo>
                  <a:lnTo>
                    <a:pt x="648893" y="4165"/>
                  </a:lnTo>
                  <a:close/>
                </a:path>
                <a:path w="866140" h="22860">
                  <a:moveTo>
                    <a:pt x="676262" y="4622"/>
                  </a:moveTo>
                  <a:lnTo>
                    <a:pt x="674166" y="2311"/>
                  </a:lnTo>
                  <a:lnTo>
                    <a:pt x="673950" y="2082"/>
                  </a:lnTo>
                  <a:lnTo>
                    <a:pt x="673950" y="6007"/>
                  </a:lnTo>
                  <a:lnTo>
                    <a:pt x="673950" y="16179"/>
                  </a:lnTo>
                  <a:lnTo>
                    <a:pt x="670674" y="19888"/>
                  </a:lnTo>
                  <a:lnTo>
                    <a:pt x="661428" y="19888"/>
                  </a:lnTo>
                  <a:lnTo>
                    <a:pt x="658152" y="16179"/>
                  </a:lnTo>
                  <a:lnTo>
                    <a:pt x="658152" y="6007"/>
                  </a:lnTo>
                  <a:lnTo>
                    <a:pt x="660958" y="2311"/>
                  </a:lnTo>
                  <a:lnTo>
                    <a:pt x="670674" y="2311"/>
                  </a:lnTo>
                  <a:lnTo>
                    <a:pt x="673950" y="6007"/>
                  </a:lnTo>
                  <a:lnTo>
                    <a:pt x="673950" y="2082"/>
                  </a:lnTo>
                  <a:lnTo>
                    <a:pt x="672084" y="0"/>
                  </a:lnTo>
                  <a:lnTo>
                    <a:pt x="659079" y="0"/>
                  </a:lnTo>
                  <a:lnTo>
                    <a:pt x="654900" y="4622"/>
                  </a:lnTo>
                  <a:lnTo>
                    <a:pt x="654900" y="17564"/>
                  </a:lnTo>
                  <a:lnTo>
                    <a:pt x="659549" y="22656"/>
                  </a:lnTo>
                  <a:lnTo>
                    <a:pt x="665607" y="22199"/>
                  </a:lnTo>
                  <a:lnTo>
                    <a:pt x="671614" y="22199"/>
                  </a:lnTo>
                  <a:lnTo>
                    <a:pt x="673938" y="19888"/>
                  </a:lnTo>
                  <a:lnTo>
                    <a:pt x="676262" y="17564"/>
                  </a:lnTo>
                  <a:lnTo>
                    <a:pt x="676262" y="4622"/>
                  </a:lnTo>
                  <a:close/>
                </a:path>
                <a:path w="866140" h="22860">
                  <a:moveTo>
                    <a:pt x="702259" y="457"/>
                  </a:moveTo>
                  <a:lnTo>
                    <a:pt x="699490" y="457"/>
                  </a:lnTo>
                  <a:lnTo>
                    <a:pt x="699490" y="17564"/>
                  </a:lnTo>
                  <a:lnTo>
                    <a:pt x="686955" y="457"/>
                  </a:lnTo>
                  <a:lnTo>
                    <a:pt x="684149" y="457"/>
                  </a:lnTo>
                  <a:lnTo>
                    <a:pt x="684149" y="22199"/>
                  </a:lnTo>
                  <a:lnTo>
                    <a:pt x="686955" y="22199"/>
                  </a:lnTo>
                  <a:lnTo>
                    <a:pt x="686955" y="4622"/>
                  </a:lnTo>
                  <a:lnTo>
                    <a:pt x="699960" y="22199"/>
                  </a:lnTo>
                  <a:lnTo>
                    <a:pt x="702259" y="22199"/>
                  </a:lnTo>
                  <a:lnTo>
                    <a:pt x="702259" y="457"/>
                  </a:lnTo>
                  <a:close/>
                </a:path>
                <a:path w="866140" h="22860">
                  <a:moveTo>
                    <a:pt x="725449" y="457"/>
                  </a:moveTo>
                  <a:lnTo>
                    <a:pt x="711085" y="457"/>
                  </a:lnTo>
                  <a:lnTo>
                    <a:pt x="711085" y="22199"/>
                  </a:lnTo>
                  <a:lnTo>
                    <a:pt x="713854" y="22199"/>
                  </a:lnTo>
                  <a:lnTo>
                    <a:pt x="713854" y="12026"/>
                  </a:lnTo>
                  <a:lnTo>
                    <a:pt x="725449" y="12026"/>
                  </a:lnTo>
                  <a:lnTo>
                    <a:pt x="725449" y="9715"/>
                  </a:lnTo>
                  <a:lnTo>
                    <a:pt x="713854" y="9715"/>
                  </a:lnTo>
                  <a:lnTo>
                    <a:pt x="713854" y="2768"/>
                  </a:lnTo>
                  <a:lnTo>
                    <a:pt x="725449" y="2768"/>
                  </a:lnTo>
                  <a:lnTo>
                    <a:pt x="725449" y="457"/>
                  </a:lnTo>
                  <a:close/>
                </a:path>
                <a:path w="866140" h="22860">
                  <a:moveTo>
                    <a:pt x="746798" y="457"/>
                  </a:moveTo>
                  <a:lnTo>
                    <a:pt x="732434" y="457"/>
                  </a:lnTo>
                  <a:lnTo>
                    <a:pt x="732434" y="21729"/>
                  </a:lnTo>
                  <a:lnTo>
                    <a:pt x="746798" y="21729"/>
                  </a:lnTo>
                  <a:lnTo>
                    <a:pt x="746798" y="19418"/>
                  </a:lnTo>
                  <a:lnTo>
                    <a:pt x="735215" y="19418"/>
                  </a:lnTo>
                  <a:lnTo>
                    <a:pt x="735215" y="12026"/>
                  </a:lnTo>
                  <a:lnTo>
                    <a:pt x="746798" y="12026"/>
                  </a:lnTo>
                  <a:lnTo>
                    <a:pt x="746798" y="9715"/>
                  </a:lnTo>
                  <a:lnTo>
                    <a:pt x="735215" y="9715"/>
                  </a:lnTo>
                  <a:lnTo>
                    <a:pt x="735215" y="2768"/>
                  </a:lnTo>
                  <a:lnTo>
                    <a:pt x="746798" y="2768"/>
                  </a:lnTo>
                  <a:lnTo>
                    <a:pt x="746798" y="457"/>
                  </a:lnTo>
                  <a:close/>
                </a:path>
                <a:path w="866140" h="22860">
                  <a:moveTo>
                    <a:pt x="770966" y="22199"/>
                  </a:moveTo>
                  <a:lnTo>
                    <a:pt x="764921" y="13411"/>
                  </a:lnTo>
                  <a:lnTo>
                    <a:pt x="767689" y="12941"/>
                  </a:lnTo>
                  <a:lnTo>
                    <a:pt x="770496" y="11099"/>
                  </a:lnTo>
                  <a:lnTo>
                    <a:pt x="770496" y="3238"/>
                  </a:lnTo>
                  <a:lnTo>
                    <a:pt x="770026" y="2768"/>
                  </a:lnTo>
                  <a:lnTo>
                    <a:pt x="767689" y="457"/>
                  </a:lnTo>
                  <a:lnTo>
                    <a:pt x="767219" y="457"/>
                  </a:lnTo>
                  <a:lnTo>
                    <a:pt x="767219" y="4622"/>
                  </a:lnTo>
                  <a:lnTo>
                    <a:pt x="767219" y="9245"/>
                  </a:lnTo>
                  <a:lnTo>
                    <a:pt x="765390" y="11099"/>
                  </a:lnTo>
                  <a:lnTo>
                    <a:pt x="757504" y="11099"/>
                  </a:lnTo>
                  <a:lnTo>
                    <a:pt x="757504" y="2768"/>
                  </a:lnTo>
                  <a:lnTo>
                    <a:pt x="765390" y="2768"/>
                  </a:lnTo>
                  <a:lnTo>
                    <a:pt x="767219" y="4622"/>
                  </a:lnTo>
                  <a:lnTo>
                    <a:pt x="767219" y="457"/>
                  </a:lnTo>
                  <a:lnTo>
                    <a:pt x="754684" y="457"/>
                  </a:lnTo>
                  <a:lnTo>
                    <a:pt x="754684" y="22199"/>
                  </a:lnTo>
                  <a:lnTo>
                    <a:pt x="757504" y="22199"/>
                  </a:lnTo>
                  <a:lnTo>
                    <a:pt x="757504" y="13411"/>
                  </a:lnTo>
                  <a:lnTo>
                    <a:pt x="761682" y="13411"/>
                  </a:lnTo>
                  <a:lnTo>
                    <a:pt x="767219" y="22199"/>
                  </a:lnTo>
                  <a:lnTo>
                    <a:pt x="770966" y="22199"/>
                  </a:lnTo>
                  <a:close/>
                </a:path>
                <a:path w="866140" h="22860">
                  <a:moveTo>
                    <a:pt x="792327" y="457"/>
                  </a:moveTo>
                  <a:lnTo>
                    <a:pt x="777913" y="457"/>
                  </a:lnTo>
                  <a:lnTo>
                    <a:pt x="777913" y="21729"/>
                  </a:lnTo>
                  <a:lnTo>
                    <a:pt x="792327" y="21729"/>
                  </a:lnTo>
                  <a:lnTo>
                    <a:pt x="792327" y="19418"/>
                  </a:lnTo>
                  <a:lnTo>
                    <a:pt x="780694" y="19418"/>
                  </a:lnTo>
                  <a:lnTo>
                    <a:pt x="780694" y="12026"/>
                  </a:lnTo>
                  <a:lnTo>
                    <a:pt x="792327" y="12026"/>
                  </a:lnTo>
                  <a:lnTo>
                    <a:pt x="792327" y="9715"/>
                  </a:lnTo>
                  <a:lnTo>
                    <a:pt x="780694" y="9715"/>
                  </a:lnTo>
                  <a:lnTo>
                    <a:pt x="780694" y="2768"/>
                  </a:lnTo>
                  <a:lnTo>
                    <a:pt x="792327" y="2768"/>
                  </a:lnTo>
                  <a:lnTo>
                    <a:pt x="792327" y="457"/>
                  </a:lnTo>
                  <a:close/>
                </a:path>
                <a:path w="866140" h="22860">
                  <a:moveTo>
                    <a:pt x="817384" y="457"/>
                  </a:moveTo>
                  <a:lnTo>
                    <a:pt x="814578" y="457"/>
                  </a:lnTo>
                  <a:lnTo>
                    <a:pt x="814578" y="17564"/>
                  </a:lnTo>
                  <a:lnTo>
                    <a:pt x="802043" y="457"/>
                  </a:lnTo>
                  <a:lnTo>
                    <a:pt x="799274" y="457"/>
                  </a:lnTo>
                  <a:lnTo>
                    <a:pt x="799274" y="22199"/>
                  </a:lnTo>
                  <a:lnTo>
                    <a:pt x="802043" y="22199"/>
                  </a:lnTo>
                  <a:lnTo>
                    <a:pt x="802043" y="4622"/>
                  </a:lnTo>
                  <a:lnTo>
                    <a:pt x="815047" y="22199"/>
                  </a:lnTo>
                  <a:lnTo>
                    <a:pt x="817384" y="22199"/>
                  </a:lnTo>
                  <a:lnTo>
                    <a:pt x="817384" y="457"/>
                  </a:lnTo>
                  <a:close/>
                </a:path>
                <a:path w="866140" h="22860">
                  <a:moveTo>
                    <a:pt x="844753" y="4165"/>
                  </a:moveTo>
                  <a:lnTo>
                    <a:pt x="842873" y="1854"/>
                  </a:lnTo>
                  <a:lnTo>
                    <a:pt x="840105" y="0"/>
                  </a:lnTo>
                  <a:lnTo>
                    <a:pt x="830351" y="0"/>
                  </a:lnTo>
                  <a:lnTo>
                    <a:pt x="825271" y="4165"/>
                  </a:lnTo>
                  <a:lnTo>
                    <a:pt x="825271" y="11099"/>
                  </a:lnTo>
                  <a:lnTo>
                    <a:pt x="825271" y="18034"/>
                  </a:lnTo>
                  <a:lnTo>
                    <a:pt x="830351" y="22656"/>
                  </a:lnTo>
                  <a:lnTo>
                    <a:pt x="836396" y="22199"/>
                  </a:lnTo>
                  <a:lnTo>
                    <a:pt x="840105" y="22199"/>
                  </a:lnTo>
                  <a:lnTo>
                    <a:pt x="842873" y="20345"/>
                  </a:lnTo>
                  <a:lnTo>
                    <a:pt x="844753" y="18034"/>
                  </a:lnTo>
                  <a:lnTo>
                    <a:pt x="842454" y="16649"/>
                  </a:lnTo>
                  <a:lnTo>
                    <a:pt x="841044" y="18491"/>
                  </a:lnTo>
                  <a:lnTo>
                    <a:pt x="838708" y="19888"/>
                  </a:lnTo>
                  <a:lnTo>
                    <a:pt x="831748" y="19888"/>
                  </a:lnTo>
                  <a:lnTo>
                    <a:pt x="828040" y="16179"/>
                  </a:lnTo>
                  <a:lnTo>
                    <a:pt x="828040" y="6007"/>
                  </a:lnTo>
                  <a:lnTo>
                    <a:pt x="831748" y="2311"/>
                  </a:lnTo>
                  <a:lnTo>
                    <a:pt x="838708" y="2311"/>
                  </a:lnTo>
                  <a:lnTo>
                    <a:pt x="841044" y="3695"/>
                  </a:lnTo>
                  <a:lnTo>
                    <a:pt x="842454" y="5549"/>
                  </a:lnTo>
                  <a:lnTo>
                    <a:pt x="844753" y="4165"/>
                  </a:lnTo>
                  <a:close/>
                </a:path>
                <a:path w="866140" h="22860">
                  <a:moveTo>
                    <a:pt x="866101" y="457"/>
                  </a:moveTo>
                  <a:lnTo>
                    <a:pt x="851700" y="457"/>
                  </a:lnTo>
                  <a:lnTo>
                    <a:pt x="851700" y="21729"/>
                  </a:lnTo>
                  <a:lnTo>
                    <a:pt x="866101" y="21729"/>
                  </a:lnTo>
                  <a:lnTo>
                    <a:pt x="866101" y="19418"/>
                  </a:lnTo>
                  <a:lnTo>
                    <a:pt x="854506" y="19418"/>
                  </a:lnTo>
                  <a:lnTo>
                    <a:pt x="854506" y="12026"/>
                  </a:lnTo>
                  <a:lnTo>
                    <a:pt x="866101" y="12026"/>
                  </a:lnTo>
                  <a:lnTo>
                    <a:pt x="866101" y="9715"/>
                  </a:lnTo>
                  <a:lnTo>
                    <a:pt x="854506" y="9715"/>
                  </a:lnTo>
                  <a:lnTo>
                    <a:pt x="854506" y="2768"/>
                  </a:lnTo>
                  <a:lnTo>
                    <a:pt x="866101" y="2768"/>
                  </a:lnTo>
                  <a:lnTo>
                    <a:pt x="866101" y="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37" name="object 337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8" name="object 338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9" name="object 339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0" name="object 340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1" name="object 341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2" name="object 342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3" name="object 343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4" name="object 344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5" name="object 345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6" name="object 346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7" name="object 347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8" name="object 348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9" name="object 349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0" name="object 350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1" name="object 351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2" name="object 352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3" name="object 353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4" name="object 354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5" name="object 355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6" name="object 356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7" name="object 357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8" name="object 358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9" name="object 359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0" name="object 360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1" name="object 361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2" name="object 362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3" name="object 363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4" name="object 364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65" name="object 365"/>
          <p:cNvGrpSpPr/>
          <p:nvPr/>
        </p:nvGrpSpPr>
        <p:grpSpPr>
          <a:xfrm>
            <a:off x="828670" y="2035146"/>
            <a:ext cx="10787975" cy="4966113"/>
            <a:chOff x="608723" y="1496567"/>
            <a:chExt cx="7933055" cy="3651885"/>
          </a:xfrm>
        </p:grpSpPr>
        <p:sp>
          <p:nvSpPr>
            <p:cNvPr id="366" name="object 366"/>
            <p:cNvSpPr/>
            <p:nvPr/>
          </p:nvSpPr>
          <p:spPr>
            <a:xfrm>
              <a:off x="613295" y="1501139"/>
              <a:ext cx="7923530" cy="3642360"/>
            </a:xfrm>
            <a:custGeom>
              <a:avLst/>
              <a:gdLst/>
              <a:ahLst/>
              <a:cxnLst/>
              <a:rect l="l" t="t" r="r" b="b"/>
              <a:pathLst>
                <a:path w="7923530" h="3642360">
                  <a:moveTo>
                    <a:pt x="7923517" y="3642358"/>
                  </a:moveTo>
                  <a:lnTo>
                    <a:pt x="7923517" y="216281"/>
                  </a:lnTo>
                  <a:lnTo>
                    <a:pt x="7919019" y="176753"/>
                  </a:lnTo>
                  <a:lnTo>
                    <a:pt x="7906011" y="139816"/>
                  </a:lnTo>
                  <a:lnTo>
                    <a:pt x="7885219" y="106021"/>
                  </a:lnTo>
                  <a:lnTo>
                    <a:pt x="7857372" y="75916"/>
                  </a:lnTo>
                  <a:lnTo>
                    <a:pt x="7823197" y="50052"/>
                  </a:lnTo>
                  <a:lnTo>
                    <a:pt x="7783422" y="28979"/>
                  </a:lnTo>
                  <a:lnTo>
                    <a:pt x="7738773" y="13246"/>
                  </a:lnTo>
                  <a:lnTo>
                    <a:pt x="7689979" y="3403"/>
                  </a:lnTo>
                  <a:lnTo>
                    <a:pt x="7637767" y="0"/>
                  </a:lnTo>
                  <a:lnTo>
                    <a:pt x="285737" y="0"/>
                  </a:lnTo>
                  <a:lnTo>
                    <a:pt x="233532" y="3403"/>
                  </a:lnTo>
                  <a:lnTo>
                    <a:pt x="184742" y="13246"/>
                  </a:lnTo>
                  <a:lnTo>
                    <a:pt x="140096" y="28979"/>
                  </a:lnTo>
                  <a:lnTo>
                    <a:pt x="100322" y="50052"/>
                  </a:lnTo>
                  <a:lnTo>
                    <a:pt x="66147" y="75916"/>
                  </a:lnTo>
                  <a:lnTo>
                    <a:pt x="38299" y="106021"/>
                  </a:lnTo>
                  <a:lnTo>
                    <a:pt x="17507" y="139816"/>
                  </a:lnTo>
                  <a:lnTo>
                    <a:pt x="4498" y="17675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67" name="object 3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5" y="1705355"/>
              <a:ext cx="7594092" cy="3438142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914400" y="1805939"/>
              <a:ext cx="7321550" cy="3337560"/>
            </a:xfrm>
            <a:custGeom>
              <a:avLst/>
              <a:gdLst/>
              <a:ahLst/>
              <a:cxnLst/>
              <a:rect l="l" t="t" r="r" b="b"/>
              <a:pathLst>
                <a:path w="7321550" h="3337560">
                  <a:moveTo>
                    <a:pt x="7260082" y="0"/>
                  </a:moveTo>
                  <a:lnTo>
                    <a:pt x="61239" y="0"/>
                  </a:lnTo>
                  <a:lnTo>
                    <a:pt x="36358" y="3081"/>
                  </a:lnTo>
                  <a:lnTo>
                    <a:pt x="17008" y="11795"/>
                  </a:lnTo>
                  <a:lnTo>
                    <a:pt x="4464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321296" y="3337558"/>
                  </a:lnTo>
                  <a:lnTo>
                    <a:pt x="7321296" y="42925"/>
                  </a:lnTo>
                  <a:lnTo>
                    <a:pt x="7316839" y="25342"/>
                  </a:lnTo>
                  <a:lnTo>
                    <a:pt x="7304309" y="11795"/>
                  </a:lnTo>
                  <a:lnTo>
                    <a:pt x="7284970" y="3081"/>
                  </a:lnTo>
                  <a:lnTo>
                    <a:pt x="7260082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69" name="object 369"/>
          <p:cNvSpPr txBox="1">
            <a:spLocks noGrp="1"/>
          </p:cNvSpPr>
          <p:nvPr>
            <p:ph type="title"/>
          </p:nvPr>
        </p:nvSpPr>
        <p:spPr>
          <a:xfrm>
            <a:off x="501724" y="483502"/>
            <a:ext cx="5313247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90" dirty="0"/>
              <a:t>GRAPHQL</a:t>
            </a:r>
            <a:r>
              <a:rPr sz="3536" spc="374" dirty="0"/>
              <a:t> </a:t>
            </a:r>
            <a:r>
              <a:rPr sz="3536" spc="150" dirty="0"/>
              <a:t>API</a:t>
            </a:r>
            <a:r>
              <a:rPr sz="3536" spc="442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70" name="object 370"/>
          <p:cNvSpPr txBox="1"/>
          <p:nvPr/>
        </p:nvSpPr>
        <p:spPr>
          <a:xfrm>
            <a:off x="501724" y="1260154"/>
            <a:ext cx="8733658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Get</a:t>
            </a:r>
            <a:r>
              <a:rPr sz="2720" b="1" spc="-20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all conversations</a:t>
            </a:r>
            <a:r>
              <a:rPr sz="2720" b="1" spc="-68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7" dirty="0">
                <a:solidFill>
                  <a:srgbClr val="12CAFF"/>
                </a:solidFill>
                <a:latin typeface="Tahoma"/>
                <a:cs typeface="Tahoma"/>
              </a:rPr>
              <a:t>+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messages</a:t>
            </a:r>
            <a:r>
              <a:rPr sz="2720" b="1" spc="-41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7" dirty="0">
                <a:solidFill>
                  <a:srgbClr val="12CAFF"/>
                </a:solidFill>
                <a:latin typeface="Tahoma"/>
                <a:cs typeface="Tahoma"/>
              </a:rPr>
              <a:t>+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author</a:t>
            </a:r>
            <a:r>
              <a:rPr sz="2720" b="1" spc="-48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names</a:t>
            </a:r>
            <a:endParaRPr sz="2720">
              <a:latin typeface="Tahoma"/>
              <a:cs typeface="Tahoma"/>
            </a:endParaRPr>
          </a:p>
        </p:txBody>
      </p:sp>
      <p:sp>
        <p:nvSpPr>
          <p:cNvPr id="371" name="object 371"/>
          <p:cNvSpPr txBox="1"/>
          <p:nvPr/>
        </p:nvSpPr>
        <p:spPr>
          <a:xfrm>
            <a:off x="1564890" y="2701787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2" name="object 372"/>
          <p:cNvSpPr txBox="1"/>
          <p:nvPr/>
        </p:nvSpPr>
        <p:spPr>
          <a:xfrm>
            <a:off x="1792862" y="2950479"/>
            <a:ext cx="2208888" cy="227786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244381" marR="6908" indent="-227974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listConversations</a:t>
            </a:r>
            <a:r>
              <a:rPr sz="1632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title,</a:t>
            </a:r>
            <a:endParaRPr sz="1632">
              <a:latin typeface="Consolas"/>
              <a:cs typeface="Consolas"/>
            </a:endParaRPr>
          </a:p>
          <a:p>
            <a:pPr marL="472354" marR="808270" indent="-227974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messages</a:t>
            </a:r>
            <a:r>
              <a:rPr sz="1632" spc="-102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text, </a:t>
            </a:r>
            <a:r>
              <a:rPr sz="1632" spc="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author</a:t>
            </a:r>
            <a:r>
              <a:rPr sz="1632" spc="-10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702919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name</a:t>
            </a:r>
            <a:endParaRPr sz="1632">
              <a:latin typeface="Consolas"/>
              <a:cs typeface="Consolas"/>
            </a:endParaRPr>
          </a:p>
          <a:p>
            <a:pPr marL="472354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1564890" y="5189557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4" name="object 374"/>
          <p:cNvSpPr txBox="1"/>
          <p:nvPr/>
        </p:nvSpPr>
        <p:spPr>
          <a:xfrm>
            <a:off x="4527287" y="2701787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4755259" y="2950479"/>
            <a:ext cx="5639660" cy="3784817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244381" marR="2865214" indent="-227974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"data": { </a:t>
            </a:r>
            <a:r>
              <a:rPr sz="1632" spc="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"listConversations":</a:t>
            </a:r>
            <a:r>
              <a:rPr sz="1632" spc="-6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632">
              <a:latin typeface="Consolas"/>
              <a:cs typeface="Consolas"/>
            </a:endParaRPr>
          </a:p>
          <a:p>
            <a:pPr marL="472354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702919" marR="2065579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"title":</a:t>
            </a:r>
            <a:r>
              <a:rPr sz="1632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"vim</a:t>
            </a:r>
            <a:r>
              <a:rPr sz="1632" spc="-3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632" spc="-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emacs?", </a:t>
            </a:r>
            <a:r>
              <a:rPr sz="1632" spc="-87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"messages":</a:t>
            </a:r>
            <a:r>
              <a:rPr sz="1632" spc="-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632">
              <a:latin typeface="Consolas"/>
              <a:cs typeface="Consolas"/>
            </a:endParaRPr>
          </a:p>
          <a:p>
            <a:pPr marL="930892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1160593" marR="6908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"text": "Real programmers use Notepad." </a:t>
            </a:r>
            <a:r>
              <a:rPr sz="1632" spc="-88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"author":</a:t>
            </a:r>
            <a:r>
              <a:rPr sz="1632" spc="-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632">
              <a:latin typeface="Consolas"/>
              <a:cs typeface="Consolas"/>
            </a:endParaRPr>
          </a:p>
          <a:p>
            <a:pPr marL="1388567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632" spc="-4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"Joe</a:t>
            </a:r>
            <a:r>
              <a:rPr sz="1632" spc="-27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Brogrammer"</a:t>
            </a:r>
            <a:endParaRPr sz="1632">
              <a:latin typeface="Consolas"/>
              <a:cs typeface="Consolas"/>
            </a:endParaRPr>
          </a:p>
          <a:p>
            <a:pPr marL="1160593">
              <a:spcBef>
                <a:spcPts val="7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930892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702919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632">
              <a:latin typeface="Consolas"/>
              <a:cs typeface="Consolas"/>
            </a:endParaRPr>
          </a:p>
          <a:p>
            <a:pPr marL="472354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  <a:p>
            <a:pPr marL="24438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632">
              <a:latin typeface="Consolas"/>
              <a:cs typeface="Consolas"/>
            </a:endParaRPr>
          </a:p>
          <a:p>
            <a:pPr marL="17271"/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4527287" y="6682137"/>
            <a:ext cx="148526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632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" y="-1"/>
            <a:ext cx="12434711" cy="699452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303A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122972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124095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122972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124095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22972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24095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21833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20710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195926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21833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20710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195926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21833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20710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195926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993881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005113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0162917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027523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1038754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104998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993881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005113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0162917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027523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038754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104998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/>
          <p:nvPr/>
        </p:nvSpPr>
        <p:spPr>
          <a:xfrm>
            <a:off x="993881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" name="object 33"/>
          <p:cNvSpPr/>
          <p:nvPr/>
        </p:nvSpPr>
        <p:spPr>
          <a:xfrm>
            <a:off x="1005113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" name="object 34"/>
          <p:cNvSpPr/>
          <p:nvPr/>
        </p:nvSpPr>
        <p:spPr>
          <a:xfrm>
            <a:off x="10162917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" name="object 35"/>
          <p:cNvSpPr/>
          <p:nvPr/>
        </p:nvSpPr>
        <p:spPr>
          <a:xfrm>
            <a:off x="1027523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" name="object 36"/>
          <p:cNvSpPr/>
          <p:nvPr/>
        </p:nvSpPr>
        <p:spPr>
          <a:xfrm>
            <a:off x="1038754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7" name="object 37"/>
          <p:cNvSpPr/>
          <p:nvPr/>
        </p:nvSpPr>
        <p:spPr>
          <a:xfrm>
            <a:off x="104998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8" name="object 3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9" name="object 39"/>
          <p:cNvSpPr/>
          <p:nvPr/>
        </p:nvSpPr>
        <p:spPr>
          <a:xfrm>
            <a:off x="982490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0" name="object 40"/>
          <p:cNvSpPr/>
          <p:nvPr/>
        </p:nvSpPr>
        <p:spPr>
          <a:xfrm>
            <a:off x="971259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1" name="object 41"/>
          <p:cNvSpPr/>
          <p:nvPr/>
        </p:nvSpPr>
        <p:spPr>
          <a:xfrm>
            <a:off x="960081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2" name="object 42"/>
          <p:cNvSpPr/>
          <p:nvPr/>
        </p:nvSpPr>
        <p:spPr>
          <a:xfrm>
            <a:off x="948796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3" name="object 43"/>
          <p:cNvSpPr/>
          <p:nvPr/>
        </p:nvSpPr>
        <p:spPr>
          <a:xfrm>
            <a:off x="937565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4" name="object 44"/>
          <p:cNvSpPr/>
          <p:nvPr/>
        </p:nvSpPr>
        <p:spPr>
          <a:xfrm>
            <a:off x="926386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5" name="object 45"/>
          <p:cNvSpPr/>
          <p:nvPr/>
        </p:nvSpPr>
        <p:spPr>
          <a:xfrm>
            <a:off x="91515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6" name="object 46"/>
          <p:cNvSpPr/>
          <p:nvPr/>
        </p:nvSpPr>
        <p:spPr>
          <a:xfrm>
            <a:off x="982490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7" name="object 47"/>
          <p:cNvSpPr/>
          <p:nvPr/>
        </p:nvSpPr>
        <p:spPr>
          <a:xfrm>
            <a:off x="971259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8" name="object 48"/>
          <p:cNvSpPr/>
          <p:nvPr/>
        </p:nvSpPr>
        <p:spPr>
          <a:xfrm>
            <a:off x="960081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9" name="object 49"/>
          <p:cNvSpPr/>
          <p:nvPr/>
        </p:nvSpPr>
        <p:spPr>
          <a:xfrm>
            <a:off x="948796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0" name="object 50"/>
          <p:cNvSpPr/>
          <p:nvPr/>
        </p:nvSpPr>
        <p:spPr>
          <a:xfrm>
            <a:off x="937565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1" name="object 51"/>
          <p:cNvSpPr/>
          <p:nvPr/>
        </p:nvSpPr>
        <p:spPr>
          <a:xfrm>
            <a:off x="926386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2" name="object 52"/>
          <p:cNvSpPr/>
          <p:nvPr/>
        </p:nvSpPr>
        <p:spPr>
          <a:xfrm>
            <a:off x="91515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3" name="object 53"/>
          <p:cNvSpPr/>
          <p:nvPr/>
        </p:nvSpPr>
        <p:spPr>
          <a:xfrm>
            <a:off x="982490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4" name="object 54"/>
          <p:cNvSpPr/>
          <p:nvPr/>
        </p:nvSpPr>
        <p:spPr>
          <a:xfrm>
            <a:off x="971259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5" name="object 55"/>
          <p:cNvSpPr/>
          <p:nvPr/>
        </p:nvSpPr>
        <p:spPr>
          <a:xfrm>
            <a:off x="960081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6" name="object 56"/>
          <p:cNvSpPr/>
          <p:nvPr/>
        </p:nvSpPr>
        <p:spPr>
          <a:xfrm>
            <a:off x="948796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7" name="object 57"/>
          <p:cNvSpPr/>
          <p:nvPr/>
        </p:nvSpPr>
        <p:spPr>
          <a:xfrm>
            <a:off x="937565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8" name="object 58"/>
          <p:cNvSpPr/>
          <p:nvPr/>
        </p:nvSpPr>
        <p:spPr>
          <a:xfrm>
            <a:off x="926386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9" name="object 59"/>
          <p:cNvSpPr/>
          <p:nvPr/>
        </p:nvSpPr>
        <p:spPr>
          <a:xfrm>
            <a:off x="91515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0" name="object 60"/>
          <p:cNvSpPr/>
          <p:nvPr/>
        </p:nvSpPr>
        <p:spPr>
          <a:xfrm>
            <a:off x="11959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1" name="object 61"/>
          <p:cNvSpPr/>
          <p:nvPr/>
        </p:nvSpPr>
        <p:spPr>
          <a:xfrm>
            <a:off x="1207226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2" name="object 62"/>
          <p:cNvSpPr/>
          <p:nvPr/>
        </p:nvSpPr>
        <p:spPr>
          <a:xfrm>
            <a:off x="11959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3" name="object 63"/>
          <p:cNvSpPr/>
          <p:nvPr/>
        </p:nvSpPr>
        <p:spPr>
          <a:xfrm>
            <a:off x="1207226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4" name="object 64"/>
          <p:cNvSpPr/>
          <p:nvPr/>
        </p:nvSpPr>
        <p:spPr>
          <a:xfrm>
            <a:off x="11959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5" name="object 65"/>
          <p:cNvSpPr/>
          <p:nvPr/>
        </p:nvSpPr>
        <p:spPr>
          <a:xfrm>
            <a:off x="1207226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6" name="object 66"/>
          <p:cNvSpPr/>
          <p:nvPr/>
        </p:nvSpPr>
        <p:spPr>
          <a:xfrm>
            <a:off x="106121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7" name="object 67"/>
          <p:cNvSpPr/>
          <p:nvPr/>
        </p:nvSpPr>
        <p:spPr>
          <a:xfrm>
            <a:off x="106121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8" name="object 68"/>
          <p:cNvSpPr/>
          <p:nvPr/>
        </p:nvSpPr>
        <p:spPr>
          <a:xfrm>
            <a:off x="106121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9" name="object 69"/>
          <p:cNvSpPr/>
          <p:nvPr/>
        </p:nvSpPr>
        <p:spPr>
          <a:xfrm>
            <a:off x="689024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0" name="object 70"/>
          <p:cNvSpPr/>
          <p:nvPr/>
        </p:nvSpPr>
        <p:spPr>
          <a:xfrm>
            <a:off x="700255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1" name="object 71"/>
          <p:cNvSpPr/>
          <p:nvPr/>
        </p:nvSpPr>
        <p:spPr>
          <a:xfrm>
            <a:off x="711434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2" name="object 72"/>
          <p:cNvSpPr/>
          <p:nvPr/>
        </p:nvSpPr>
        <p:spPr>
          <a:xfrm>
            <a:off x="722665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3" name="object 73"/>
          <p:cNvSpPr/>
          <p:nvPr/>
        </p:nvSpPr>
        <p:spPr>
          <a:xfrm>
            <a:off x="733896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4" name="object 74"/>
          <p:cNvSpPr/>
          <p:nvPr/>
        </p:nvSpPr>
        <p:spPr>
          <a:xfrm>
            <a:off x="745128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5" name="object 75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6" name="object 76"/>
          <p:cNvSpPr/>
          <p:nvPr/>
        </p:nvSpPr>
        <p:spPr>
          <a:xfrm>
            <a:off x="689024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7" name="object 77"/>
          <p:cNvSpPr/>
          <p:nvPr/>
        </p:nvSpPr>
        <p:spPr>
          <a:xfrm>
            <a:off x="700255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8" name="object 78"/>
          <p:cNvSpPr/>
          <p:nvPr/>
        </p:nvSpPr>
        <p:spPr>
          <a:xfrm>
            <a:off x="711434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9" name="object 79"/>
          <p:cNvSpPr/>
          <p:nvPr/>
        </p:nvSpPr>
        <p:spPr>
          <a:xfrm>
            <a:off x="722665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0" name="object 80"/>
          <p:cNvSpPr/>
          <p:nvPr/>
        </p:nvSpPr>
        <p:spPr>
          <a:xfrm>
            <a:off x="733896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1" name="object 81"/>
          <p:cNvSpPr/>
          <p:nvPr/>
        </p:nvSpPr>
        <p:spPr>
          <a:xfrm>
            <a:off x="745128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2" name="object 82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3" name="object 83"/>
          <p:cNvSpPr/>
          <p:nvPr/>
        </p:nvSpPr>
        <p:spPr>
          <a:xfrm>
            <a:off x="689024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4" name="object 84"/>
          <p:cNvSpPr/>
          <p:nvPr/>
        </p:nvSpPr>
        <p:spPr>
          <a:xfrm>
            <a:off x="700255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5" name="object 85"/>
          <p:cNvSpPr/>
          <p:nvPr/>
        </p:nvSpPr>
        <p:spPr>
          <a:xfrm>
            <a:off x="711434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6" name="object 86"/>
          <p:cNvSpPr/>
          <p:nvPr/>
        </p:nvSpPr>
        <p:spPr>
          <a:xfrm>
            <a:off x="722665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7" name="object 87"/>
          <p:cNvSpPr/>
          <p:nvPr/>
        </p:nvSpPr>
        <p:spPr>
          <a:xfrm>
            <a:off x="733896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8" name="object 88"/>
          <p:cNvSpPr/>
          <p:nvPr/>
        </p:nvSpPr>
        <p:spPr>
          <a:xfrm>
            <a:off x="745128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9" name="object 89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0" name="object 90"/>
          <p:cNvSpPr/>
          <p:nvPr/>
        </p:nvSpPr>
        <p:spPr>
          <a:xfrm>
            <a:off x="677633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1" name="object 91"/>
          <p:cNvSpPr/>
          <p:nvPr/>
        </p:nvSpPr>
        <p:spPr>
          <a:xfrm>
            <a:off x="666401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2" name="object 92"/>
          <p:cNvSpPr/>
          <p:nvPr/>
        </p:nvSpPr>
        <p:spPr>
          <a:xfrm>
            <a:off x="655223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3" name="object 93"/>
          <p:cNvSpPr/>
          <p:nvPr/>
        </p:nvSpPr>
        <p:spPr>
          <a:xfrm>
            <a:off x="643938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4" name="object 94"/>
          <p:cNvSpPr/>
          <p:nvPr/>
        </p:nvSpPr>
        <p:spPr>
          <a:xfrm>
            <a:off x="63270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5" name="object 95"/>
          <p:cNvSpPr/>
          <p:nvPr/>
        </p:nvSpPr>
        <p:spPr>
          <a:xfrm>
            <a:off x="621529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6" name="object 96"/>
          <p:cNvSpPr/>
          <p:nvPr/>
        </p:nvSpPr>
        <p:spPr>
          <a:xfrm>
            <a:off x="61029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7" name="object 97"/>
          <p:cNvSpPr/>
          <p:nvPr/>
        </p:nvSpPr>
        <p:spPr>
          <a:xfrm>
            <a:off x="677633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8" name="object 98"/>
          <p:cNvSpPr/>
          <p:nvPr/>
        </p:nvSpPr>
        <p:spPr>
          <a:xfrm>
            <a:off x="666401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9" name="object 99"/>
          <p:cNvSpPr/>
          <p:nvPr/>
        </p:nvSpPr>
        <p:spPr>
          <a:xfrm>
            <a:off x="655223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0" name="object 100"/>
          <p:cNvSpPr/>
          <p:nvPr/>
        </p:nvSpPr>
        <p:spPr>
          <a:xfrm>
            <a:off x="643938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1" name="object 101"/>
          <p:cNvSpPr/>
          <p:nvPr/>
        </p:nvSpPr>
        <p:spPr>
          <a:xfrm>
            <a:off x="63270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2" name="object 102"/>
          <p:cNvSpPr/>
          <p:nvPr/>
        </p:nvSpPr>
        <p:spPr>
          <a:xfrm>
            <a:off x="621529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3" name="object 103"/>
          <p:cNvSpPr/>
          <p:nvPr/>
        </p:nvSpPr>
        <p:spPr>
          <a:xfrm>
            <a:off x="61029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4" name="object 104"/>
          <p:cNvSpPr/>
          <p:nvPr/>
        </p:nvSpPr>
        <p:spPr>
          <a:xfrm>
            <a:off x="677633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5" name="object 105"/>
          <p:cNvSpPr/>
          <p:nvPr/>
        </p:nvSpPr>
        <p:spPr>
          <a:xfrm>
            <a:off x="666401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6" name="object 106"/>
          <p:cNvSpPr/>
          <p:nvPr/>
        </p:nvSpPr>
        <p:spPr>
          <a:xfrm>
            <a:off x="655223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7" name="object 107"/>
          <p:cNvSpPr/>
          <p:nvPr/>
        </p:nvSpPr>
        <p:spPr>
          <a:xfrm>
            <a:off x="643938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8" name="object 108"/>
          <p:cNvSpPr/>
          <p:nvPr/>
        </p:nvSpPr>
        <p:spPr>
          <a:xfrm>
            <a:off x="63270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9" name="object 109"/>
          <p:cNvSpPr/>
          <p:nvPr/>
        </p:nvSpPr>
        <p:spPr>
          <a:xfrm>
            <a:off x="621529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0" name="object 110"/>
          <p:cNvSpPr/>
          <p:nvPr/>
        </p:nvSpPr>
        <p:spPr>
          <a:xfrm>
            <a:off x="61029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1" name="object 111"/>
          <p:cNvSpPr/>
          <p:nvPr/>
        </p:nvSpPr>
        <p:spPr>
          <a:xfrm>
            <a:off x="835086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2" name="object 112"/>
          <p:cNvSpPr/>
          <p:nvPr/>
        </p:nvSpPr>
        <p:spPr>
          <a:xfrm>
            <a:off x="846317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3" name="object 113"/>
          <p:cNvSpPr/>
          <p:nvPr/>
        </p:nvSpPr>
        <p:spPr>
          <a:xfrm>
            <a:off x="85749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4" name="object 114"/>
          <p:cNvSpPr/>
          <p:nvPr/>
        </p:nvSpPr>
        <p:spPr>
          <a:xfrm>
            <a:off x="868727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5" name="object 115"/>
          <p:cNvSpPr/>
          <p:nvPr/>
        </p:nvSpPr>
        <p:spPr>
          <a:xfrm>
            <a:off x="8799588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6" name="object 116"/>
          <p:cNvSpPr/>
          <p:nvPr/>
        </p:nvSpPr>
        <p:spPr>
          <a:xfrm>
            <a:off x="891137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7" name="object 117"/>
          <p:cNvSpPr/>
          <p:nvPr/>
        </p:nvSpPr>
        <p:spPr>
          <a:xfrm>
            <a:off x="902368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8" name="object 118"/>
          <p:cNvSpPr/>
          <p:nvPr/>
        </p:nvSpPr>
        <p:spPr>
          <a:xfrm>
            <a:off x="835086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9" name="object 119"/>
          <p:cNvSpPr/>
          <p:nvPr/>
        </p:nvSpPr>
        <p:spPr>
          <a:xfrm>
            <a:off x="846317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0" name="object 120"/>
          <p:cNvSpPr/>
          <p:nvPr/>
        </p:nvSpPr>
        <p:spPr>
          <a:xfrm>
            <a:off x="85749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1" name="object 121"/>
          <p:cNvSpPr/>
          <p:nvPr/>
        </p:nvSpPr>
        <p:spPr>
          <a:xfrm>
            <a:off x="868727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2" name="object 122"/>
          <p:cNvSpPr/>
          <p:nvPr/>
        </p:nvSpPr>
        <p:spPr>
          <a:xfrm>
            <a:off x="8799588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3" name="object 123"/>
          <p:cNvSpPr/>
          <p:nvPr/>
        </p:nvSpPr>
        <p:spPr>
          <a:xfrm>
            <a:off x="891137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4" name="object 124"/>
          <p:cNvSpPr/>
          <p:nvPr/>
        </p:nvSpPr>
        <p:spPr>
          <a:xfrm>
            <a:off x="902368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5" name="object 125"/>
          <p:cNvSpPr/>
          <p:nvPr/>
        </p:nvSpPr>
        <p:spPr>
          <a:xfrm>
            <a:off x="835086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6" name="object 126"/>
          <p:cNvSpPr/>
          <p:nvPr/>
        </p:nvSpPr>
        <p:spPr>
          <a:xfrm>
            <a:off x="846317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7" name="object 127"/>
          <p:cNvSpPr/>
          <p:nvPr/>
        </p:nvSpPr>
        <p:spPr>
          <a:xfrm>
            <a:off x="85749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8" name="object 128"/>
          <p:cNvSpPr/>
          <p:nvPr/>
        </p:nvSpPr>
        <p:spPr>
          <a:xfrm>
            <a:off x="868727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9" name="object 129"/>
          <p:cNvSpPr/>
          <p:nvPr/>
        </p:nvSpPr>
        <p:spPr>
          <a:xfrm>
            <a:off x="8799588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0" name="object 130"/>
          <p:cNvSpPr/>
          <p:nvPr/>
        </p:nvSpPr>
        <p:spPr>
          <a:xfrm>
            <a:off x="891137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1" name="object 131"/>
          <p:cNvSpPr/>
          <p:nvPr/>
        </p:nvSpPr>
        <p:spPr>
          <a:xfrm>
            <a:off x="902368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2" name="object 132"/>
          <p:cNvSpPr/>
          <p:nvPr/>
        </p:nvSpPr>
        <p:spPr>
          <a:xfrm>
            <a:off x="823695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3" name="object 133"/>
          <p:cNvSpPr/>
          <p:nvPr/>
        </p:nvSpPr>
        <p:spPr>
          <a:xfrm>
            <a:off x="812410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4" name="object 134"/>
          <p:cNvSpPr/>
          <p:nvPr/>
        </p:nvSpPr>
        <p:spPr>
          <a:xfrm>
            <a:off x="801232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5" name="object 135"/>
          <p:cNvSpPr/>
          <p:nvPr/>
        </p:nvSpPr>
        <p:spPr>
          <a:xfrm>
            <a:off x="790000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6" name="object 136"/>
          <p:cNvSpPr/>
          <p:nvPr/>
        </p:nvSpPr>
        <p:spPr>
          <a:xfrm>
            <a:off x="77876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7" name="object 137"/>
          <p:cNvSpPr/>
          <p:nvPr/>
        </p:nvSpPr>
        <p:spPr>
          <a:xfrm>
            <a:off x="767591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8" name="object 138"/>
          <p:cNvSpPr/>
          <p:nvPr/>
        </p:nvSpPr>
        <p:spPr>
          <a:xfrm>
            <a:off x="756359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9" name="object 139"/>
          <p:cNvSpPr/>
          <p:nvPr/>
        </p:nvSpPr>
        <p:spPr>
          <a:xfrm>
            <a:off x="823695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0" name="object 140"/>
          <p:cNvSpPr/>
          <p:nvPr/>
        </p:nvSpPr>
        <p:spPr>
          <a:xfrm>
            <a:off x="812410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1" name="object 141"/>
          <p:cNvSpPr/>
          <p:nvPr/>
        </p:nvSpPr>
        <p:spPr>
          <a:xfrm>
            <a:off x="801232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2" name="object 142"/>
          <p:cNvSpPr/>
          <p:nvPr/>
        </p:nvSpPr>
        <p:spPr>
          <a:xfrm>
            <a:off x="790000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3" name="object 143"/>
          <p:cNvSpPr/>
          <p:nvPr/>
        </p:nvSpPr>
        <p:spPr>
          <a:xfrm>
            <a:off x="77876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4" name="object 144"/>
          <p:cNvSpPr/>
          <p:nvPr/>
        </p:nvSpPr>
        <p:spPr>
          <a:xfrm>
            <a:off x="767591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5" name="object 145"/>
          <p:cNvSpPr/>
          <p:nvPr/>
        </p:nvSpPr>
        <p:spPr>
          <a:xfrm>
            <a:off x="756359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6" name="object 146"/>
          <p:cNvSpPr/>
          <p:nvPr/>
        </p:nvSpPr>
        <p:spPr>
          <a:xfrm>
            <a:off x="823695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7" name="object 147"/>
          <p:cNvSpPr/>
          <p:nvPr/>
        </p:nvSpPr>
        <p:spPr>
          <a:xfrm>
            <a:off x="812410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8" name="object 148"/>
          <p:cNvSpPr/>
          <p:nvPr/>
        </p:nvSpPr>
        <p:spPr>
          <a:xfrm>
            <a:off x="801232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9" name="object 149"/>
          <p:cNvSpPr/>
          <p:nvPr/>
        </p:nvSpPr>
        <p:spPr>
          <a:xfrm>
            <a:off x="790000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0" name="object 150"/>
          <p:cNvSpPr/>
          <p:nvPr/>
        </p:nvSpPr>
        <p:spPr>
          <a:xfrm>
            <a:off x="77876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1" name="object 151"/>
          <p:cNvSpPr/>
          <p:nvPr/>
        </p:nvSpPr>
        <p:spPr>
          <a:xfrm>
            <a:off x="767591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2" name="object 152"/>
          <p:cNvSpPr/>
          <p:nvPr/>
        </p:nvSpPr>
        <p:spPr>
          <a:xfrm>
            <a:off x="756359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3" name="object 153"/>
          <p:cNvSpPr/>
          <p:nvPr/>
        </p:nvSpPr>
        <p:spPr>
          <a:xfrm>
            <a:off x="383959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4" name="object 154"/>
          <p:cNvSpPr/>
          <p:nvPr/>
        </p:nvSpPr>
        <p:spPr>
          <a:xfrm>
            <a:off x="395190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5" name="object 155"/>
          <p:cNvSpPr/>
          <p:nvPr/>
        </p:nvSpPr>
        <p:spPr>
          <a:xfrm>
            <a:off x="406369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6" name="object 156"/>
          <p:cNvSpPr/>
          <p:nvPr/>
        </p:nvSpPr>
        <p:spPr>
          <a:xfrm>
            <a:off x="417600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7" name="object 157"/>
          <p:cNvSpPr/>
          <p:nvPr/>
        </p:nvSpPr>
        <p:spPr>
          <a:xfrm>
            <a:off x="428832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8" name="object 158"/>
          <p:cNvSpPr/>
          <p:nvPr/>
        </p:nvSpPr>
        <p:spPr>
          <a:xfrm>
            <a:off x="440063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9" name="object 159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0" name="object 160"/>
          <p:cNvSpPr/>
          <p:nvPr/>
        </p:nvSpPr>
        <p:spPr>
          <a:xfrm>
            <a:off x="383959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1" name="object 161"/>
          <p:cNvSpPr/>
          <p:nvPr/>
        </p:nvSpPr>
        <p:spPr>
          <a:xfrm>
            <a:off x="395190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2" name="object 162"/>
          <p:cNvSpPr/>
          <p:nvPr/>
        </p:nvSpPr>
        <p:spPr>
          <a:xfrm>
            <a:off x="406369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3" name="object 163"/>
          <p:cNvSpPr/>
          <p:nvPr/>
        </p:nvSpPr>
        <p:spPr>
          <a:xfrm>
            <a:off x="417600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4" name="object 164"/>
          <p:cNvSpPr/>
          <p:nvPr/>
        </p:nvSpPr>
        <p:spPr>
          <a:xfrm>
            <a:off x="428832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5" name="object 165"/>
          <p:cNvSpPr/>
          <p:nvPr/>
        </p:nvSpPr>
        <p:spPr>
          <a:xfrm>
            <a:off x="440063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6" name="object 166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7" name="object 167"/>
          <p:cNvSpPr/>
          <p:nvPr/>
        </p:nvSpPr>
        <p:spPr>
          <a:xfrm>
            <a:off x="383959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8" name="object 168"/>
          <p:cNvSpPr/>
          <p:nvPr/>
        </p:nvSpPr>
        <p:spPr>
          <a:xfrm>
            <a:off x="395190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9" name="object 169"/>
          <p:cNvSpPr/>
          <p:nvPr/>
        </p:nvSpPr>
        <p:spPr>
          <a:xfrm>
            <a:off x="406369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0" name="object 170"/>
          <p:cNvSpPr/>
          <p:nvPr/>
        </p:nvSpPr>
        <p:spPr>
          <a:xfrm>
            <a:off x="417600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1" name="object 171"/>
          <p:cNvSpPr/>
          <p:nvPr/>
        </p:nvSpPr>
        <p:spPr>
          <a:xfrm>
            <a:off x="428832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2" name="object 172"/>
          <p:cNvSpPr/>
          <p:nvPr/>
        </p:nvSpPr>
        <p:spPr>
          <a:xfrm>
            <a:off x="440063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3" name="object 173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4" name="object 174"/>
          <p:cNvSpPr/>
          <p:nvPr/>
        </p:nvSpPr>
        <p:spPr>
          <a:xfrm>
            <a:off x="372568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5" name="object 175"/>
          <p:cNvSpPr/>
          <p:nvPr/>
        </p:nvSpPr>
        <p:spPr>
          <a:xfrm>
            <a:off x="361336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6" name="object 176"/>
          <p:cNvSpPr/>
          <p:nvPr/>
        </p:nvSpPr>
        <p:spPr>
          <a:xfrm>
            <a:off x="350158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7" name="object 177"/>
          <p:cNvSpPr/>
          <p:nvPr/>
        </p:nvSpPr>
        <p:spPr>
          <a:xfrm>
            <a:off x="338874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8" name="object 178"/>
          <p:cNvSpPr/>
          <p:nvPr/>
        </p:nvSpPr>
        <p:spPr>
          <a:xfrm>
            <a:off x="327642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9" name="object 179"/>
          <p:cNvSpPr/>
          <p:nvPr/>
        </p:nvSpPr>
        <p:spPr>
          <a:xfrm>
            <a:off x="3164643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0" name="object 180"/>
          <p:cNvSpPr/>
          <p:nvPr/>
        </p:nvSpPr>
        <p:spPr>
          <a:xfrm>
            <a:off x="305232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1" name="object 181"/>
          <p:cNvSpPr/>
          <p:nvPr/>
        </p:nvSpPr>
        <p:spPr>
          <a:xfrm>
            <a:off x="372568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2" name="object 182"/>
          <p:cNvSpPr/>
          <p:nvPr/>
        </p:nvSpPr>
        <p:spPr>
          <a:xfrm>
            <a:off x="361336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3" name="object 183"/>
          <p:cNvSpPr/>
          <p:nvPr/>
        </p:nvSpPr>
        <p:spPr>
          <a:xfrm>
            <a:off x="350158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4" name="object 184"/>
          <p:cNvSpPr/>
          <p:nvPr/>
        </p:nvSpPr>
        <p:spPr>
          <a:xfrm>
            <a:off x="338874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5" name="object 185"/>
          <p:cNvSpPr/>
          <p:nvPr/>
        </p:nvSpPr>
        <p:spPr>
          <a:xfrm>
            <a:off x="327642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6" name="object 186"/>
          <p:cNvSpPr/>
          <p:nvPr/>
        </p:nvSpPr>
        <p:spPr>
          <a:xfrm>
            <a:off x="3164643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7" name="object 187"/>
          <p:cNvSpPr/>
          <p:nvPr/>
        </p:nvSpPr>
        <p:spPr>
          <a:xfrm>
            <a:off x="305232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8" name="object 188"/>
          <p:cNvSpPr/>
          <p:nvPr/>
        </p:nvSpPr>
        <p:spPr>
          <a:xfrm>
            <a:off x="372568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9" name="object 189"/>
          <p:cNvSpPr/>
          <p:nvPr/>
        </p:nvSpPr>
        <p:spPr>
          <a:xfrm>
            <a:off x="361336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0" name="object 190"/>
          <p:cNvSpPr/>
          <p:nvPr/>
        </p:nvSpPr>
        <p:spPr>
          <a:xfrm>
            <a:off x="350158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1" name="object 191"/>
          <p:cNvSpPr/>
          <p:nvPr/>
        </p:nvSpPr>
        <p:spPr>
          <a:xfrm>
            <a:off x="338874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2" name="object 192"/>
          <p:cNvSpPr/>
          <p:nvPr/>
        </p:nvSpPr>
        <p:spPr>
          <a:xfrm>
            <a:off x="327642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3" name="object 193"/>
          <p:cNvSpPr/>
          <p:nvPr/>
        </p:nvSpPr>
        <p:spPr>
          <a:xfrm>
            <a:off x="3164643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785"/>
                </a:moveTo>
                <a:lnTo>
                  <a:pt x="2629" y="11785"/>
                </a:lnTo>
                <a:lnTo>
                  <a:pt x="0" y="9146"/>
                </a:lnTo>
                <a:lnTo>
                  <a:pt x="0" y="2638"/>
                </a:lnTo>
                <a:lnTo>
                  <a:pt x="2629" y="0"/>
                </a:lnTo>
                <a:lnTo>
                  <a:pt x="9113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3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4" name="object 194"/>
          <p:cNvSpPr/>
          <p:nvPr/>
        </p:nvSpPr>
        <p:spPr>
          <a:xfrm>
            <a:off x="305232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4" y="11785"/>
                </a:moveTo>
                <a:lnTo>
                  <a:pt x="2628" y="11785"/>
                </a:lnTo>
                <a:lnTo>
                  <a:pt x="0" y="9146"/>
                </a:lnTo>
                <a:lnTo>
                  <a:pt x="0" y="2638"/>
                </a:lnTo>
                <a:lnTo>
                  <a:pt x="2628" y="0"/>
                </a:lnTo>
                <a:lnTo>
                  <a:pt x="9114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14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5" name="object 195"/>
          <p:cNvSpPr/>
          <p:nvPr/>
        </p:nvSpPr>
        <p:spPr>
          <a:xfrm>
            <a:off x="530021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6" name="object 196"/>
          <p:cNvSpPr/>
          <p:nvPr/>
        </p:nvSpPr>
        <p:spPr>
          <a:xfrm>
            <a:off x="541252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7" name="object 197"/>
          <p:cNvSpPr/>
          <p:nvPr/>
        </p:nvSpPr>
        <p:spPr>
          <a:xfrm>
            <a:off x="5524310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8" name="object 198"/>
          <p:cNvSpPr/>
          <p:nvPr/>
        </p:nvSpPr>
        <p:spPr>
          <a:xfrm>
            <a:off x="563662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9" name="object 199"/>
          <p:cNvSpPr/>
          <p:nvPr/>
        </p:nvSpPr>
        <p:spPr>
          <a:xfrm>
            <a:off x="574893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0" name="object 200"/>
          <p:cNvSpPr/>
          <p:nvPr/>
        </p:nvSpPr>
        <p:spPr>
          <a:xfrm>
            <a:off x="5860721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1" name="object 201"/>
          <p:cNvSpPr/>
          <p:nvPr/>
        </p:nvSpPr>
        <p:spPr>
          <a:xfrm>
            <a:off x="5973036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2" name="object 202"/>
          <p:cNvSpPr/>
          <p:nvPr/>
        </p:nvSpPr>
        <p:spPr>
          <a:xfrm>
            <a:off x="530021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3" name="object 203"/>
          <p:cNvSpPr/>
          <p:nvPr/>
        </p:nvSpPr>
        <p:spPr>
          <a:xfrm>
            <a:off x="541252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4" name="object 204"/>
          <p:cNvSpPr/>
          <p:nvPr/>
        </p:nvSpPr>
        <p:spPr>
          <a:xfrm>
            <a:off x="5524310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5" name="object 205"/>
          <p:cNvSpPr/>
          <p:nvPr/>
        </p:nvSpPr>
        <p:spPr>
          <a:xfrm>
            <a:off x="563662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6" name="object 206"/>
          <p:cNvSpPr/>
          <p:nvPr/>
        </p:nvSpPr>
        <p:spPr>
          <a:xfrm>
            <a:off x="574893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7" name="object 207"/>
          <p:cNvSpPr/>
          <p:nvPr/>
        </p:nvSpPr>
        <p:spPr>
          <a:xfrm>
            <a:off x="5860721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8" name="object 208"/>
          <p:cNvSpPr/>
          <p:nvPr/>
        </p:nvSpPr>
        <p:spPr>
          <a:xfrm>
            <a:off x="5973036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9" name="object 209"/>
          <p:cNvSpPr/>
          <p:nvPr/>
        </p:nvSpPr>
        <p:spPr>
          <a:xfrm>
            <a:off x="530021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0" name="object 210"/>
          <p:cNvSpPr/>
          <p:nvPr/>
        </p:nvSpPr>
        <p:spPr>
          <a:xfrm>
            <a:off x="541252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1" name="object 211"/>
          <p:cNvSpPr/>
          <p:nvPr/>
        </p:nvSpPr>
        <p:spPr>
          <a:xfrm>
            <a:off x="5524310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2" name="object 212"/>
          <p:cNvSpPr/>
          <p:nvPr/>
        </p:nvSpPr>
        <p:spPr>
          <a:xfrm>
            <a:off x="563662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3" name="object 213"/>
          <p:cNvSpPr/>
          <p:nvPr/>
        </p:nvSpPr>
        <p:spPr>
          <a:xfrm>
            <a:off x="574893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4" name="object 214"/>
          <p:cNvSpPr/>
          <p:nvPr/>
        </p:nvSpPr>
        <p:spPr>
          <a:xfrm>
            <a:off x="5860721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5" name="object 215"/>
          <p:cNvSpPr/>
          <p:nvPr/>
        </p:nvSpPr>
        <p:spPr>
          <a:xfrm>
            <a:off x="5973036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6" name="object 216"/>
          <p:cNvSpPr/>
          <p:nvPr/>
        </p:nvSpPr>
        <p:spPr>
          <a:xfrm>
            <a:off x="518630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7" name="object 217"/>
          <p:cNvSpPr/>
          <p:nvPr/>
        </p:nvSpPr>
        <p:spPr>
          <a:xfrm>
            <a:off x="507345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8" name="object 218"/>
          <p:cNvSpPr/>
          <p:nvPr/>
        </p:nvSpPr>
        <p:spPr>
          <a:xfrm>
            <a:off x="4961674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9" name="object 219"/>
          <p:cNvSpPr/>
          <p:nvPr/>
        </p:nvSpPr>
        <p:spPr>
          <a:xfrm>
            <a:off x="4849359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0" name="object 220"/>
          <p:cNvSpPr/>
          <p:nvPr/>
        </p:nvSpPr>
        <p:spPr>
          <a:xfrm>
            <a:off x="4737045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1" name="object 221"/>
          <p:cNvSpPr/>
          <p:nvPr/>
        </p:nvSpPr>
        <p:spPr>
          <a:xfrm>
            <a:off x="4625262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2" name="object 222"/>
          <p:cNvSpPr/>
          <p:nvPr/>
        </p:nvSpPr>
        <p:spPr>
          <a:xfrm>
            <a:off x="4512948" y="6717359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3" name="object 223"/>
          <p:cNvSpPr/>
          <p:nvPr/>
        </p:nvSpPr>
        <p:spPr>
          <a:xfrm>
            <a:off x="518630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4" name="object 224"/>
          <p:cNvSpPr/>
          <p:nvPr/>
        </p:nvSpPr>
        <p:spPr>
          <a:xfrm>
            <a:off x="507345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5" name="object 225"/>
          <p:cNvSpPr/>
          <p:nvPr/>
        </p:nvSpPr>
        <p:spPr>
          <a:xfrm>
            <a:off x="4961674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6" name="object 226"/>
          <p:cNvSpPr/>
          <p:nvPr/>
        </p:nvSpPr>
        <p:spPr>
          <a:xfrm>
            <a:off x="4849359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7" name="object 227"/>
          <p:cNvSpPr/>
          <p:nvPr/>
        </p:nvSpPr>
        <p:spPr>
          <a:xfrm>
            <a:off x="4737045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8" name="object 228"/>
          <p:cNvSpPr/>
          <p:nvPr/>
        </p:nvSpPr>
        <p:spPr>
          <a:xfrm>
            <a:off x="4625262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9" name="object 229"/>
          <p:cNvSpPr/>
          <p:nvPr/>
        </p:nvSpPr>
        <p:spPr>
          <a:xfrm>
            <a:off x="4512948" y="6605175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0" name="object 230"/>
          <p:cNvSpPr/>
          <p:nvPr/>
        </p:nvSpPr>
        <p:spPr>
          <a:xfrm>
            <a:off x="518630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1" name="object 231"/>
          <p:cNvSpPr/>
          <p:nvPr/>
        </p:nvSpPr>
        <p:spPr>
          <a:xfrm>
            <a:off x="507345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2" name="object 232"/>
          <p:cNvSpPr/>
          <p:nvPr/>
        </p:nvSpPr>
        <p:spPr>
          <a:xfrm>
            <a:off x="4961674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3" name="object 233"/>
          <p:cNvSpPr/>
          <p:nvPr/>
        </p:nvSpPr>
        <p:spPr>
          <a:xfrm>
            <a:off x="4849359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4" name="object 234"/>
          <p:cNvSpPr/>
          <p:nvPr/>
        </p:nvSpPr>
        <p:spPr>
          <a:xfrm>
            <a:off x="4737045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5" name="object 235"/>
          <p:cNvSpPr/>
          <p:nvPr/>
        </p:nvSpPr>
        <p:spPr>
          <a:xfrm>
            <a:off x="4625262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6" name="object 236"/>
          <p:cNvSpPr/>
          <p:nvPr/>
        </p:nvSpPr>
        <p:spPr>
          <a:xfrm>
            <a:off x="4512948" y="6492990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785"/>
                </a:moveTo>
                <a:lnTo>
                  <a:pt x="2642" y="11785"/>
                </a:lnTo>
                <a:lnTo>
                  <a:pt x="0" y="9146"/>
                </a:lnTo>
                <a:lnTo>
                  <a:pt x="0" y="2638"/>
                </a:lnTo>
                <a:lnTo>
                  <a:pt x="2642" y="0"/>
                </a:lnTo>
                <a:lnTo>
                  <a:pt x="9100" y="0"/>
                </a:lnTo>
                <a:lnTo>
                  <a:pt x="11742" y="2638"/>
                </a:lnTo>
                <a:lnTo>
                  <a:pt x="11742" y="5892"/>
                </a:lnTo>
                <a:lnTo>
                  <a:pt x="11742" y="9146"/>
                </a:lnTo>
                <a:lnTo>
                  <a:pt x="9100" y="11785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7" name="object 237"/>
          <p:cNvSpPr/>
          <p:nvPr/>
        </p:nvSpPr>
        <p:spPr>
          <a:xfrm>
            <a:off x="78894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8" name="object 238"/>
          <p:cNvSpPr/>
          <p:nvPr/>
        </p:nvSpPr>
        <p:spPr>
          <a:xfrm>
            <a:off x="90125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9" name="object 239"/>
          <p:cNvSpPr/>
          <p:nvPr/>
        </p:nvSpPr>
        <p:spPr>
          <a:xfrm>
            <a:off x="101304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0" name="object 240"/>
          <p:cNvSpPr/>
          <p:nvPr/>
        </p:nvSpPr>
        <p:spPr>
          <a:xfrm>
            <a:off x="112535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1" name="object 241"/>
          <p:cNvSpPr/>
          <p:nvPr/>
        </p:nvSpPr>
        <p:spPr>
          <a:xfrm>
            <a:off x="123767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2" name="object 242"/>
          <p:cNvSpPr/>
          <p:nvPr/>
        </p:nvSpPr>
        <p:spPr>
          <a:xfrm>
            <a:off x="134998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3" name="object 243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4" name="object 244"/>
          <p:cNvSpPr/>
          <p:nvPr/>
        </p:nvSpPr>
        <p:spPr>
          <a:xfrm>
            <a:off x="78894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5" name="object 245"/>
          <p:cNvSpPr/>
          <p:nvPr/>
        </p:nvSpPr>
        <p:spPr>
          <a:xfrm>
            <a:off x="90125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6" name="object 246"/>
          <p:cNvSpPr/>
          <p:nvPr/>
        </p:nvSpPr>
        <p:spPr>
          <a:xfrm>
            <a:off x="101304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7" name="object 247"/>
          <p:cNvSpPr/>
          <p:nvPr/>
        </p:nvSpPr>
        <p:spPr>
          <a:xfrm>
            <a:off x="112535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8" name="object 248"/>
          <p:cNvSpPr/>
          <p:nvPr/>
        </p:nvSpPr>
        <p:spPr>
          <a:xfrm>
            <a:off x="123767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9" name="object 249"/>
          <p:cNvSpPr/>
          <p:nvPr/>
        </p:nvSpPr>
        <p:spPr>
          <a:xfrm>
            <a:off x="134998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0" name="object 250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1" name="object 251"/>
          <p:cNvSpPr/>
          <p:nvPr/>
        </p:nvSpPr>
        <p:spPr>
          <a:xfrm>
            <a:off x="78894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2" name="object 252"/>
          <p:cNvSpPr/>
          <p:nvPr/>
        </p:nvSpPr>
        <p:spPr>
          <a:xfrm>
            <a:off x="90125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3" name="object 253"/>
          <p:cNvSpPr/>
          <p:nvPr/>
        </p:nvSpPr>
        <p:spPr>
          <a:xfrm>
            <a:off x="101304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4" name="object 254"/>
          <p:cNvSpPr/>
          <p:nvPr/>
        </p:nvSpPr>
        <p:spPr>
          <a:xfrm>
            <a:off x="112535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5" name="object 255"/>
          <p:cNvSpPr/>
          <p:nvPr/>
        </p:nvSpPr>
        <p:spPr>
          <a:xfrm>
            <a:off x="123767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6" name="object 256"/>
          <p:cNvSpPr/>
          <p:nvPr/>
        </p:nvSpPr>
        <p:spPr>
          <a:xfrm>
            <a:off x="134998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7" name="object 257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8" name="object 258"/>
          <p:cNvSpPr/>
          <p:nvPr/>
        </p:nvSpPr>
        <p:spPr>
          <a:xfrm>
            <a:off x="67503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9" name="object 259"/>
          <p:cNvSpPr/>
          <p:nvPr/>
        </p:nvSpPr>
        <p:spPr>
          <a:xfrm>
            <a:off x="56271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0" name="object 260"/>
          <p:cNvSpPr/>
          <p:nvPr/>
        </p:nvSpPr>
        <p:spPr>
          <a:xfrm>
            <a:off x="450937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1" name="object 261"/>
          <p:cNvSpPr/>
          <p:nvPr/>
        </p:nvSpPr>
        <p:spPr>
          <a:xfrm>
            <a:off x="33809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2" name="object 262"/>
          <p:cNvSpPr/>
          <p:nvPr/>
        </p:nvSpPr>
        <p:spPr>
          <a:xfrm>
            <a:off x="22577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3" name="object 263"/>
          <p:cNvSpPr/>
          <p:nvPr/>
        </p:nvSpPr>
        <p:spPr>
          <a:xfrm>
            <a:off x="11399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4" name="object 264"/>
          <p:cNvSpPr/>
          <p:nvPr/>
        </p:nvSpPr>
        <p:spPr>
          <a:xfrm>
            <a:off x="168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5" name="object 265"/>
          <p:cNvSpPr/>
          <p:nvPr/>
        </p:nvSpPr>
        <p:spPr>
          <a:xfrm>
            <a:off x="67503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6" name="object 266"/>
          <p:cNvSpPr/>
          <p:nvPr/>
        </p:nvSpPr>
        <p:spPr>
          <a:xfrm>
            <a:off x="56271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7" name="object 267"/>
          <p:cNvSpPr/>
          <p:nvPr/>
        </p:nvSpPr>
        <p:spPr>
          <a:xfrm>
            <a:off x="450937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8" name="object 268"/>
          <p:cNvSpPr/>
          <p:nvPr/>
        </p:nvSpPr>
        <p:spPr>
          <a:xfrm>
            <a:off x="33809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9" name="object 269"/>
          <p:cNvSpPr/>
          <p:nvPr/>
        </p:nvSpPr>
        <p:spPr>
          <a:xfrm>
            <a:off x="22577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0" name="object 270"/>
          <p:cNvSpPr/>
          <p:nvPr/>
        </p:nvSpPr>
        <p:spPr>
          <a:xfrm>
            <a:off x="11399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1" name="object 271"/>
          <p:cNvSpPr/>
          <p:nvPr/>
        </p:nvSpPr>
        <p:spPr>
          <a:xfrm>
            <a:off x="168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2" name="object 272"/>
          <p:cNvSpPr/>
          <p:nvPr/>
        </p:nvSpPr>
        <p:spPr>
          <a:xfrm>
            <a:off x="67503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3" name="object 273"/>
          <p:cNvSpPr/>
          <p:nvPr/>
        </p:nvSpPr>
        <p:spPr>
          <a:xfrm>
            <a:off x="56271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4" name="object 274"/>
          <p:cNvSpPr/>
          <p:nvPr/>
        </p:nvSpPr>
        <p:spPr>
          <a:xfrm>
            <a:off x="450937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5" name="object 275"/>
          <p:cNvSpPr/>
          <p:nvPr/>
        </p:nvSpPr>
        <p:spPr>
          <a:xfrm>
            <a:off x="33809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6" name="object 276"/>
          <p:cNvSpPr/>
          <p:nvPr/>
        </p:nvSpPr>
        <p:spPr>
          <a:xfrm>
            <a:off x="22577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7" name="object 277"/>
          <p:cNvSpPr/>
          <p:nvPr/>
        </p:nvSpPr>
        <p:spPr>
          <a:xfrm>
            <a:off x="11399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3" y="11683"/>
                </a:moveTo>
                <a:lnTo>
                  <a:pt x="2629" y="11683"/>
                </a:lnTo>
                <a:lnTo>
                  <a:pt x="0" y="9068"/>
                </a:lnTo>
                <a:lnTo>
                  <a:pt x="0" y="2615"/>
                </a:lnTo>
                <a:lnTo>
                  <a:pt x="2629" y="0"/>
                </a:lnTo>
                <a:lnTo>
                  <a:pt x="9113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3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8" name="object 278"/>
          <p:cNvSpPr/>
          <p:nvPr/>
        </p:nvSpPr>
        <p:spPr>
          <a:xfrm>
            <a:off x="168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14" y="11683"/>
                </a:moveTo>
                <a:lnTo>
                  <a:pt x="2628" y="11683"/>
                </a:lnTo>
                <a:lnTo>
                  <a:pt x="0" y="9068"/>
                </a:lnTo>
                <a:lnTo>
                  <a:pt x="0" y="2615"/>
                </a:lnTo>
                <a:lnTo>
                  <a:pt x="2628" y="0"/>
                </a:lnTo>
                <a:lnTo>
                  <a:pt x="9114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14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9" name="object 279"/>
          <p:cNvSpPr/>
          <p:nvPr/>
        </p:nvSpPr>
        <p:spPr>
          <a:xfrm>
            <a:off x="224956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0" name="object 280"/>
          <p:cNvSpPr/>
          <p:nvPr/>
        </p:nvSpPr>
        <p:spPr>
          <a:xfrm>
            <a:off x="236187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1" name="object 281"/>
          <p:cNvSpPr/>
          <p:nvPr/>
        </p:nvSpPr>
        <p:spPr>
          <a:xfrm>
            <a:off x="2473661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2" name="object 282"/>
          <p:cNvSpPr/>
          <p:nvPr/>
        </p:nvSpPr>
        <p:spPr>
          <a:xfrm>
            <a:off x="258597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3" name="object 283"/>
          <p:cNvSpPr/>
          <p:nvPr/>
        </p:nvSpPr>
        <p:spPr>
          <a:xfrm>
            <a:off x="269829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4" name="object 284"/>
          <p:cNvSpPr/>
          <p:nvPr/>
        </p:nvSpPr>
        <p:spPr>
          <a:xfrm>
            <a:off x="2810072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5" name="object 285"/>
          <p:cNvSpPr/>
          <p:nvPr/>
        </p:nvSpPr>
        <p:spPr>
          <a:xfrm>
            <a:off x="292238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6" name="object 286"/>
          <p:cNvSpPr/>
          <p:nvPr/>
        </p:nvSpPr>
        <p:spPr>
          <a:xfrm>
            <a:off x="224956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7" name="object 287"/>
          <p:cNvSpPr/>
          <p:nvPr/>
        </p:nvSpPr>
        <p:spPr>
          <a:xfrm>
            <a:off x="236187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8" name="object 288"/>
          <p:cNvSpPr/>
          <p:nvPr/>
        </p:nvSpPr>
        <p:spPr>
          <a:xfrm>
            <a:off x="2473661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9" name="object 289"/>
          <p:cNvSpPr/>
          <p:nvPr/>
        </p:nvSpPr>
        <p:spPr>
          <a:xfrm>
            <a:off x="258597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0" name="object 290"/>
          <p:cNvSpPr/>
          <p:nvPr/>
        </p:nvSpPr>
        <p:spPr>
          <a:xfrm>
            <a:off x="269829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1" name="object 291"/>
          <p:cNvSpPr/>
          <p:nvPr/>
        </p:nvSpPr>
        <p:spPr>
          <a:xfrm>
            <a:off x="2810072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2" name="object 292"/>
          <p:cNvSpPr/>
          <p:nvPr/>
        </p:nvSpPr>
        <p:spPr>
          <a:xfrm>
            <a:off x="292238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3" name="object 293"/>
          <p:cNvSpPr/>
          <p:nvPr/>
        </p:nvSpPr>
        <p:spPr>
          <a:xfrm>
            <a:off x="224956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4" name="object 294"/>
          <p:cNvSpPr/>
          <p:nvPr/>
        </p:nvSpPr>
        <p:spPr>
          <a:xfrm>
            <a:off x="236187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5" name="object 295"/>
          <p:cNvSpPr/>
          <p:nvPr/>
        </p:nvSpPr>
        <p:spPr>
          <a:xfrm>
            <a:off x="2473661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6" name="object 296"/>
          <p:cNvSpPr/>
          <p:nvPr/>
        </p:nvSpPr>
        <p:spPr>
          <a:xfrm>
            <a:off x="258597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7" name="object 297"/>
          <p:cNvSpPr/>
          <p:nvPr/>
        </p:nvSpPr>
        <p:spPr>
          <a:xfrm>
            <a:off x="269829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8" name="object 298"/>
          <p:cNvSpPr/>
          <p:nvPr/>
        </p:nvSpPr>
        <p:spPr>
          <a:xfrm>
            <a:off x="2810072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9" name="object 299"/>
          <p:cNvSpPr/>
          <p:nvPr/>
        </p:nvSpPr>
        <p:spPr>
          <a:xfrm>
            <a:off x="292238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4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0" name="object 300"/>
          <p:cNvSpPr/>
          <p:nvPr/>
        </p:nvSpPr>
        <p:spPr>
          <a:xfrm>
            <a:off x="2135653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1" name="object 301"/>
          <p:cNvSpPr/>
          <p:nvPr/>
        </p:nvSpPr>
        <p:spPr>
          <a:xfrm>
            <a:off x="202280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2" name="object 302"/>
          <p:cNvSpPr/>
          <p:nvPr/>
        </p:nvSpPr>
        <p:spPr>
          <a:xfrm>
            <a:off x="1911025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3" name="object 303"/>
          <p:cNvSpPr/>
          <p:nvPr/>
        </p:nvSpPr>
        <p:spPr>
          <a:xfrm>
            <a:off x="1798710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4" name="object 304"/>
          <p:cNvSpPr/>
          <p:nvPr/>
        </p:nvSpPr>
        <p:spPr>
          <a:xfrm>
            <a:off x="1686396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5" name="object 305"/>
          <p:cNvSpPr/>
          <p:nvPr/>
        </p:nvSpPr>
        <p:spPr>
          <a:xfrm>
            <a:off x="1574614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6" name="object 306"/>
          <p:cNvSpPr/>
          <p:nvPr/>
        </p:nvSpPr>
        <p:spPr>
          <a:xfrm>
            <a:off x="1462299" y="670714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7" name="object 307"/>
          <p:cNvSpPr/>
          <p:nvPr/>
        </p:nvSpPr>
        <p:spPr>
          <a:xfrm>
            <a:off x="2135653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8" name="object 308"/>
          <p:cNvSpPr/>
          <p:nvPr/>
        </p:nvSpPr>
        <p:spPr>
          <a:xfrm>
            <a:off x="202280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9" name="object 309"/>
          <p:cNvSpPr/>
          <p:nvPr/>
        </p:nvSpPr>
        <p:spPr>
          <a:xfrm>
            <a:off x="1911025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0" name="object 310"/>
          <p:cNvSpPr/>
          <p:nvPr/>
        </p:nvSpPr>
        <p:spPr>
          <a:xfrm>
            <a:off x="1798710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1" name="object 311"/>
          <p:cNvSpPr/>
          <p:nvPr/>
        </p:nvSpPr>
        <p:spPr>
          <a:xfrm>
            <a:off x="1686396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2" name="object 312"/>
          <p:cNvSpPr/>
          <p:nvPr/>
        </p:nvSpPr>
        <p:spPr>
          <a:xfrm>
            <a:off x="1574614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3" name="object 313"/>
          <p:cNvSpPr/>
          <p:nvPr/>
        </p:nvSpPr>
        <p:spPr>
          <a:xfrm>
            <a:off x="1462299" y="659592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1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4" name="object 314"/>
          <p:cNvSpPr/>
          <p:nvPr/>
        </p:nvSpPr>
        <p:spPr>
          <a:xfrm>
            <a:off x="2135653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5" name="object 315"/>
          <p:cNvSpPr/>
          <p:nvPr/>
        </p:nvSpPr>
        <p:spPr>
          <a:xfrm>
            <a:off x="202280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6" name="object 316"/>
          <p:cNvSpPr/>
          <p:nvPr/>
        </p:nvSpPr>
        <p:spPr>
          <a:xfrm>
            <a:off x="1911025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5CB0E2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7" name="object 317"/>
          <p:cNvSpPr/>
          <p:nvPr/>
        </p:nvSpPr>
        <p:spPr>
          <a:xfrm>
            <a:off x="1798710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8" name="object 318"/>
          <p:cNvSpPr/>
          <p:nvPr/>
        </p:nvSpPr>
        <p:spPr>
          <a:xfrm>
            <a:off x="1686396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9" name="object 319"/>
          <p:cNvSpPr/>
          <p:nvPr/>
        </p:nvSpPr>
        <p:spPr>
          <a:xfrm>
            <a:off x="1574614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0" name="object 320"/>
          <p:cNvSpPr/>
          <p:nvPr/>
        </p:nvSpPr>
        <p:spPr>
          <a:xfrm>
            <a:off x="1462299" y="6484702"/>
            <a:ext cx="16407" cy="16407"/>
          </a:xfrm>
          <a:custGeom>
            <a:avLst/>
            <a:gdLst/>
            <a:ahLst/>
            <a:cxnLst/>
            <a:rect l="l" t="t" r="r" b="b"/>
            <a:pathLst>
              <a:path w="12065" h="12064">
                <a:moveTo>
                  <a:pt x="9100" y="11683"/>
                </a:moveTo>
                <a:lnTo>
                  <a:pt x="2642" y="11683"/>
                </a:lnTo>
                <a:lnTo>
                  <a:pt x="0" y="9068"/>
                </a:lnTo>
                <a:lnTo>
                  <a:pt x="0" y="2615"/>
                </a:lnTo>
                <a:lnTo>
                  <a:pt x="2642" y="0"/>
                </a:lnTo>
                <a:lnTo>
                  <a:pt x="9100" y="0"/>
                </a:lnTo>
                <a:lnTo>
                  <a:pt x="11742" y="2615"/>
                </a:lnTo>
                <a:lnTo>
                  <a:pt x="11742" y="5842"/>
                </a:lnTo>
                <a:lnTo>
                  <a:pt x="11742" y="9068"/>
                </a:lnTo>
                <a:lnTo>
                  <a:pt x="9100" y="11683"/>
                </a:lnTo>
                <a:close/>
              </a:path>
            </a:pathLst>
          </a:custGeom>
          <a:solidFill>
            <a:srgbClr val="EBEB70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21" name="object 321"/>
          <p:cNvGrpSpPr/>
          <p:nvPr/>
        </p:nvGrpSpPr>
        <p:grpSpPr>
          <a:xfrm>
            <a:off x="10709144" y="6412165"/>
            <a:ext cx="1210656" cy="491344"/>
            <a:chOff x="7874437" y="4715255"/>
            <a:chExt cx="890269" cy="361315"/>
          </a:xfrm>
        </p:grpSpPr>
        <p:sp>
          <p:nvSpPr>
            <p:cNvPr id="322" name="object 322"/>
            <p:cNvSpPr/>
            <p:nvPr/>
          </p:nvSpPr>
          <p:spPr>
            <a:xfrm>
              <a:off x="7882127" y="4721351"/>
              <a:ext cx="876300" cy="349250"/>
            </a:xfrm>
            <a:custGeom>
              <a:avLst/>
              <a:gdLst/>
              <a:ahLst/>
              <a:cxnLst/>
              <a:rect l="l" t="t" r="r" b="b"/>
              <a:pathLst>
                <a:path w="876300" h="349250">
                  <a:moveTo>
                    <a:pt x="0" y="348996"/>
                  </a:moveTo>
                  <a:lnTo>
                    <a:pt x="876300" y="348996"/>
                  </a:lnTo>
                  <a:lnTo>
                    <a:pt x="876300" y="0"/>
                  </a:lnTo>
                  <a:lnTo>
                    <a:pt x="0" y="0"/>
                  </a:lnTo>
                  <a:lnTo>
                    <a:pt x="0" y="348996"/>
                  </a:lnTo>
                  <a:close/>
                </a:path>
              </a:pathLst>
            </a:custGeom>
            <a:ln w="12192">
              <a:solidFill>
                <a:srgbClr val="1F303A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493150" y="4768595"/>
              <a:ext cx="144145" cy="147955"/>
            </a:xfrm>
            <a:custGeom>
              <a:avLst/>
              <a:gdLst/>
              <a:ahLst/>
              <a:cxnLst/>
              <a:rect l="l" t="t" r="r" b="b"/>
              <a:pathLst>
                <a:path w="144145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445"/>
                  </a:lnTo>
                  <a:lnTo>
                    <a:pt x="4648" y="31445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144145" h="147954">
                  <a:moveTo>
                    <a:pt x="40360" y="142875"/>
                  </a:moveTo>
                  <a:lnTo>
                    <a:pt x="32943" y="142875"/>
                  </a:lnTo>
                  <a:lnTo>
                    <a:pt x="32943" y="36525"/>
                  </a:lnTo>
                  <a:lnTo>
                    <a:pt x="28295" y="36525"/>
                  </a:lnTo>
                  <a:lnTo>
                    <a:pt x="28295" y="147497"/>
                  </a:lnTo>
                  <a:lnTo>
                    <a:pt x="40360" y="147497"/>
                  </a:lnTo>
                  <a:lnTo>
                    <a:pt x="40360" y="142875"/>
                  </a:lnTo>
                  <a:close/>
                </a:path>
                <a:path w="144145" h="147954">
                  <a:moveTo>
                    <a:pt x="143891" y="0"/>
                  </a:moveTo>
                  <a:lnTo>
                    <a:pt x="131787" y="0"/>
                  </a:lnTo>
                  <a:lnTo>
                    <a:pt x="131787" y="147497"/>
                  </a:lnTo>
                  <a:lnTo>
                    <a:pt x="143891" y="147497"/>
                  </a:lnTo>
                  <a:lnTo>
                    <a:pt x="143891" y="142417"/>
                  </a:lnTo>
                  <a:lnTo>
                    <a:pt x="136436" y="142417"/>
                  </a:lnTo>
                  <a:lnTo>
                    <a:pt x="136436" y="4622"/>
                  </a:lnTo>
                  <a:lnTo>
                    <a:pt x="143891" y="4622"/>
                  </a:lnTo>
                  <a:lnTo>
                    <a:pt x="143891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232749" y="4768595"/>
              <a:ext cx="416559" cy="147955"/>
            </a:xfrm>
            <a:custGeom>
              <a:avLst/>
              <a:gdLst/>
              <a:ahLst/>
              <a:cxnLst/>
              <a:rect l="l" t="t" r="r" b="b"/>
              <a:pathLst>
                <a:path w="416559" h="147954">
                  <a:moveTo>
                    <a:pt x="12077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77" y="147497"/>
                  </a:lnTo>
                  <a:lnTo>
                    <a:pt x="12077" y="142875"/>
                  </a:lnTo>
                  <a:lnTo>
                    <a:pt x="5105" y="142875"/>
                  </a:lnTo>
                  <a:lnTo>
                    <a:pt x="5105" y="4622"/>
                  </a:lnTo>
                  <a:lnTo>
                    <a:pt x="12077" y="4622"/>
                  </a:lnTo>
                  <a:lnTo>
                    <a:pt x="12077" y="0"/>
                  </a:lnTo>
                  <a:close/>
                </a:path>
                <a:path w="416559" h="147954">
                  <a:moveTo>
                    <a:pt x="284530" y="0"/>
                  </a:moveTo>
                  <a:lnTo>
                    <a:pt x="272465" y="0"/>
                  </a:lnTo>
                  <a:lnTo>
                    <a:pt x="272465" y="36525"/>
                  </a:lnTo>
                  <a:lnTo>
                    <a:pt x="284530" y="36525"/>
                  </a:lnTo>
                  <a:lnTo>
                    <a:pt x="284530" y="31902"/>
                  </a:lnTo>
                  <a:lnTo>
                    <a:pt x="277571" y="31902"/>
                  </a:lnTo>
                  <a:lnTo>
                    <a:pt x="277571" y="4622"/>
                  </a:lnTo>
                  <a:lnTo>
                    <a:pt x="284530" y="4622"/>
                  </a:lnTo>
                  <a:lnTo>
                    <a:pt x="284530" y="0"/>
                  </a:lnTo>
                  <a:close/>
                </a:path>
                <a:path w="416559" h="147954">
                  <a:moveTo>
                    <a:pt x="312356" y="142875"/>
                  </a:moveTo>
                  <a:lnTo>
                    <a:pt x="305409" y="142875"/>
                  </a:lnTo>
                  <a:lnTo>
                    <a:pt x="305409" y="36525"/>
                  </a:lnTo>
                  <a:lnTo>
                    <a:pt x="300291" y="36525"/>
                  </a:lnTo>
                  <a:lnTo>
                    <a:pt x="300291" y="147497"/>
                  </a:lnTo>
                  <a:lnTo>
                    <a:pt x="312356" y="147497"/>
                  </a:lnTo>
                  <a:lnTo>
                    <a:pt x="312356" y="142875"/>
                  </a:lnTo>
                  <a:close/>
                </a:path>
                <a:path w="416559" h="147954">
                  <a:moveTo>
                    <a:pt x="416356" y="0"/>
                  </a:moveTo>
                  <a:lnTo>
                    <a:pt x="404291" y="0"/>
                  </a:lnTo>
                  <a:lnTo>
                    <a:pt x="404291" y="147497"/>
                  </a:lnTo>
                  <a:lnTo>
                    <a:pt x="416356" y="147497"/>
                  </a:lnTo>
                  <a:lnTo>
                    <a:pt x="416356" y="142875"/>
                  </a:lnTo>
                  <a:lnTo>
                    <a:pt x="409371" y="142875"/>
                  </a:lnTo>
                  <a:lnTo>
                    <a:pt x="409371" y="4622"/>
                  </a:lnTo>
                  <a:lnTo>
                    <a:pt x="416356" y="4622"/>
                  </a:lnTo>
                  <a:lnTo>
                    <a:pt x="41635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87768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889754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7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7" y="147496"/>
                  </a:lnTo>
                  <a:lnTo>
                    <a:pt x="12067" y="142872"/>
                  </a:lnTo>
                  <a:lnTo>
                    <a:pt x="5105" y="142872"/>
                  </a:lnTo>
                  <a:lnTo>
                    <a:pt x="5105" y="4623"/>
                  </a:lnTo>
                  <a:lnTo>
                    <a:pt x="12067" y="4623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244827" y="4768595"/>
              <a:ext cx="497205" cy="148590"/>
            </a:xfrm>
            <a:custGeom>
              <a:avLst/>
              <a:gdLst/>
              <a:ahLst/>
              <a:cxnLst/>
              <a:rect l="l" t="t" r="r" b="b"/>
              <a:pathLst>
                <a:path w="497204" h="148589">
                  <a:moveTo>
                    <a:pt x="93764" y="147967"/>
                  </a:moveTo>
                  <a:lnTo>
                    <a:pt x="74015" y="101727"/>
                  </a:lnTo>
                  <a:lnTo>
                    <a:pt x="70065" y="92481"/>
                  </a:lnTo>
                  <a:lnTo>
                    <a:pt x="73774" y="92481"/>
                  </a:lnTo>
                  <a:lnTo>
                    <a:pt x="81000" y="91020"/>
                  </a:lnTo>
                  <a:lnTo>
                    <a:pt x="86906" y="87045"/>
                  </a:lnTo>
                  <a:lnTo>
                    <a:pt x="90893" y="81165"/>
                  </a:lnTo>
                  <a:lnTo>
                    <a:pt x="92354" y="73977"/>
                  </a:lnTo>
                  <a:lnTo>
                    <a:pt x="92354" y="55486"/>
                  </a:lnTo>
                  <a:lnTo>
                    <a:pt x="92354" y="36525"/>
                  </a:lnTo>
                  <a:lnTo>
                    <a:pt x="92354" y="18503"/>
                  </a:lnTo>
                  <a:lnTo>
                    <a:pt x="90893" y="11315"/>
                  </a:lnTo>
                  <a:lnTo>
                    <a:pt x="86906" y="5435"/>
                  </a:lnTo>
                  <a:lnTo>
                    <a:pt x="81000" y="1460"/>
                  </a:lnTo>
                  <a:lnTo>
                    <a:pt x="73774" y="0"/>
                  </a:lnTo>
                  <a:lnTo>
                    <a:pt x="55702" y="0"/>
                  </a:lnTo>
                  <a:lnTo>
                    <a:pt x="55702" y="36525"/>
                  </a:lnTo>
                  <a:lnTo>
                    <a:pt x="55702" y="55486"/>
                  </a:lnTo>
                  <a:lnTo>
                    <a:pt x="36652" y="55486"/>
                  </a:lnTo>
                  <a:lnTo>
                    <a:pt x="36652" y="36525"/>
                  </a:lnTo>
                  <a:lnTo>
                    <a:pt x="55702" y="36525"/>
                  </a:lnTo>
                  <a:lnTo>
                    <a:pt x="55702" y="0"/>
                  </a:lnTo>
                  <a:lnTo>
                    <a:pt x="0" y="0"/>
                  </a:lnTo>
                  <a:lnTo>
                    <a:pt x="0" y="147497"/>
                  </a:lnTo>
                  <a:lnTo>
                    <a:pt x="36652" y="147497"/>
                  </a:lnTo>
                  <a:lnTo>
                    <a:pt x="36652" y="101727"/>
                  </a:lnTo>
                  <a:lnTo>
                    <a:pt x="56642" y="147967"/>
                  </a:lnTo>
                  <a:lnTo>
                    <a:pt x="93764" y="147967"/>
                  </a:lnTo>
                  <a:close/>
                </a:path>
                <a:path w="497204" h="148589">
                  <a:moveTo>
                    <a:pt x="232079" y="18503"/>
                  </a:moveTo>
                  <a:lnTo>
                    <a:pt x="230619" y="11315"/>
                  </a:lnTo>
                  <a:lnTo>
                    <a:pt x="226631" y="5435"/>
                  </a:lnTo>
                  <a:lnTo>
                    <a:pt x="220713" y="1460"/>
                  </a:lnTo>
                  <a:lnTo>
                    <a:pt x="213499" y="0"/>
                  </a:lnTo>
                  <a:lnTo>
                    <a:pt x="195389" y="0"/>
                  </a:lnTo>
                  <a:lnTo>
                    <a:pt x="195389" y="36525"/>
                  </a:lnTo>
                  <a:lnTo>
                    <a:pt x="195389" y="55486"/>
                  </a:lnTo>
                  <a:lnTo>
                    <a:pt x="176834" y="55486"/>
                  </a:lnTo>
                  <a:lnTo>
                    <a:pt x="176834" y="36525"/>
                  </a:lnTo>
                  <a:lnTo>
                    <a:pt x="195389" y="36525"/>
                  </a:lnTo>
                  <a:lnTo>
                    <a:pt x="195389" y="0"/>
                  </a:lnTo>
                  <a:lnTo>
                    <a:pt x="154076" y="0"/>
                  </a:lnTo>
                  <a:lnTo>
                    <a:pt x="149440" y="1854"/>
                  </a:lnTo>
                  <a:lnTo>
                    <a:pt x="146189" y="4622"/>
                  </a:lnTo>
                  <a:lnTo>
                    <a:pt x="142481" y="7861"/>
                  </a:lnTo>
                  <a:lnTo>
                    <a:pt x="140182" y="12954"/>
                  </a:lnTo>
                  <a:lnTo>
                    <a:pt x="140182" y="147497"/>
                  </a:lnTo>
                  <a:lnTo>
                    <a:pt x="176834" y="147497"/>
                  </a:lnTo>
                  <a:lnTo>
                    <a:pt x="176834" y="92011"/>
                  </a:lnTo>
                  <a:lnTo>
                    <a:pt x="195389" y="92011"/>
                  </a:lnTo>
                  <a:lnTo>
                    <a:pt x="195389" y="147497"/>
                  </a:lnTo>
                  <a:lnTo>
                    <a:pt x="232079" y="147497"/>
                  </a:lnTo>
                  <a:lnTo>
                    <a:pt x="232079" y="92011"/>
                  </a:lnTo>
                  <a:lnTo>
                    <a:pt x="232079" y="55486"/>
                  </a:lnTo>
                  <a:lnTo>
                    <a:pt x="232079" y="36525"/>
                  </a:lnTo>
                  <a:lnTo>
                    <a:pt x="232079" y="18503"/>
                  </a:lnTo>
                  <a:close/>
                </a:path>
                <a:path w="497204" h="148589">
                  <a:moveTo>
                    <a:pt x="364820" y="0"/>
                  </a:moveTo>
                  <a:lnTo>
                    <a:pt x="272453" y="0"/>
                  </a:lnTo>
                  <a:lnTo>
                    <a:pt x="272453" y="36525"/>
                  </a:lnTo>
                  <a:lnTo>
                    <a:pt x="300278" y="36525"/>
                  </a:lnTo>
                  <a:lnTo>
                    <a:pt x="300278" y="147497"/>
                  </a:lnTo>
                  <a:lnTo>
                    <a:pt x="337451" y="147497"/>
                  </a:lnTo>
                  <a:lnTo>
                    <a:pt x="337451" y="36525"/>
                  </a:lnTo>
                  <a:lnTo>
                    <a:pt x="364820" y="36525"/>
                  </a:lnTo>
                  <a:lnTo>
                    <a:pt x="364820" y="0"/>
                  </a:lnTo>
                  <a:close/>
                </a:path>
                <a:path w="497204" h="148589">
                  <a:moveTo>
                    <a:pt x="496646" y="0"/>
                  </a:moveTo>
                  <a:lnTo>
                    <a:pt x="404279" y="0"/>
                  </a:lnTo>
                  <a:lnTo>
                    <a:pt x="404279" y="147497"/>
                  </a:lnTo>
                  <a:lnTo>
                    <a:pt x="496646" y="147497"/>
                  </a:lnTo>
                  <a:lnTo>
                    <a:pt x="496646" y="110972"/>
                  </a:lnTo>
                  <a:lnTo>
                    <a:pt x="440944" y="110972"/>
                  </a:lnTo>
                  <a:lnTo>
                    <a:pt x="440944" y="92011"/>
                  </a:lnTo>
                  <a:lnTo>
                    <a:pt x="496646" y="92011"/>
                  </a:lnTo>
                  <a:lnTo>
                    <a:pt x="496646" y="55486"/>
                  </a:lnTo>
                  <a:lnTo>
                    <a:pt x="440944" y="55486"/>
                  </a:lnTo>
                  <a:lnTo>
                    <a:pt x="440944" y="36525"/>
                  </a:lnTo>
                  <a:lnTo>
                    <a:pt x="496646" y="36525"/>
                  </a:lnTo>
                  <a:lnTo>
                    <a:pt x="496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372475" y="4768595"/>
              <a:ext cx="26034" cy="147955"/>
            </a:xfrm>
            <a:custGeom>
              <a:avLst/>
              <a:gdLst/>
              <a:ahLst/>
              <a:cxnLst/>
              <a:rect l="l" t="t" r="r" b="b"/>
              <a:pathLst>
                <a:path w="26034" h="147954">
                  <a:moveTo>
                    <a:pt x="12065" y="142875"/>
                  </a:moveTo>
                  <a:lnTo>
                    <a:pt x="0" y="142875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875"/>
                  </a:lnTo>
                  <a:close/>
                </a:path>
                <a:path w="26034" h="147954">
                  <a:moveTo>
                    <a:pt x="25958" y="0"/>
                  </a:moveTo>
                  <a:lnTo>
                    <a:pt x="13906" y="0"/>
                  </a:lnTo>
                  <a:lnTo>
                    <a:pt x="9258" y="1854"/>
                  </a:lnTo>
                  <a:lnTo>
                    <a:pt x="6019" y="4622"/>
                  </a:lnTo>
                  <a:lnTo>
                    <a:pt x="2311" y="7861"/>
                  </a:lnTo>
                  <a:lnTo>
                    <a:pt x="0" y="12954"/>
                  </a:lnTo>
                  <a:lnTo>
                    <a:pt x="0" y="142417"/>
                  </a:lnTo>
                  <a:lnTo>
                    <a:pt x="4648" y="142417"/>
                  </a:lnTo>
                  <a:lnTo>
                    <a:pt x="4648" y="11099"/>
                  </a:lnTo>
                  <a:lnTo>
                    <a:pt x="10668" y="5092"/>
                  </a:lnTo>
                  <a:lnTo>
                    <a:pt x="18084" y="4622"/>
                  </a:lnTo>
                  <a:lnTo>
                    <a:pt x="21361" y="1854"/>
                  </a:lnTo>
                  <a:lnTo>
                    <a:pt x="25958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081442" y="4768595"/>
              <a:ext cx="305435" cy="147955"/>
            </a:xfrm>
            <a:custGeom>
              <a:avLst/>
              <a:gdLst/>
              <a:ahLst/>
              <a:cxnLst/>
              <a:rect l="l" t="t" r="r" b="b"/>
              <a:pathLst>
                <a:path w="305434" h="147954">
                  <a:moveTo>
                    <a:pt x="12065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12065" y="147497"/>
                  </a:lnTo>
                  <a:lnTo>
                    <a:pt x="12065" y="142417"/>
                  </a:lnTo>
                  <a:lnTo>
                    <a:pt x="4648" y="142417"/>
                  </a:lnTo>
                  <a:lnTo>
                    <a:pt x="4648" y="4622"/>
                  </a:lnTo>
                  <a:lnTo>
                    <a:pt x="12065" y="4622"/>
                  </a:lnTo>
                  <a:lnTo>
                    <a:pt x="12065" y="0"/>
                  </a:lnTo>
                  <a:close/>
                </a:path>
                <a:path w="305434" h="147954">
                  <a:moveTo>
                    <a:pt x="304939" y="0"/>
                  </a:moveTo>
                  <a:lnTo>
                    <a:pt x="297522" y="0"/>
                  </a:lnTo>
                  <a:lnTo>
                    <a:pt x="290322" y="1460"/>
                  </a:lnTo>
                  <a:lnTo>
                    <a:pt x="284429" y="5435"/>
                  </a:lnTo>
                  <a:lnTo>
                    <a:pt x="280441" y="11315"/>
                  </a:lnTo>
                  <a:lnTo>
                    <a:pt x="278968" y="18503"/>
                  </a:lnTo>
                  <a:lnTo>
                    <a:pt x="278968" y="147497"/>
                  </a:lnTo>
                  <a:lnTo>
                    <a:pt x="291033" y="147497"/>
                  </a:lnTo>
                  <a:lnTo>
                    <a:pt x="291033" y="142875"/>
                  </a:lnTo>
                  <a:lnTo>
                    <a:pt x="283578" y="142875"/>
                  </a:lnTo>
                  <a:lnTo>
                    <a:pt x="283578" y="11099"/>
                  </a:lnTo>
                  <a:lnTo>
                    <a:pt x="289636" y="5092"/>
                  </a:lnTo>
                  <a:lnTo>
                    <a:pt x="297053" y="4622"/>
                  </a:lnTo>
                  <a:lnTo>
                    <a:pt x="300291" y="1384"/>
                  </a:lnTo>
                  <a:lnTo>
                    <a:pt x="304939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093516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4641" y="14287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105583" y="4768591"/>
              <a:ext cx="92710" cy="147955"/>
            </a:xfrm>
            <a:custGeom>
              <a:avLst/>
              <a:gdLst/>
              <a:ahLst/>
              <a:cxnLst/>
              <a:rect l="l" t="t" r="r" b="b"/>
              <a:pathLst>
                <a:path w="92709" h="147954">
                  <a:moveTo>
                    <a:pt x="923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92366" y="147496"/>
                  </a:lnTo>
                  <a:lnTo>
                    <a:pt x="92366" y="110971"/>
                  </a:lnTo>
                  <a:lnTo>
                    <a:pt x="36669" y="110971"/>
                  </a:lnTo>
                  <a:lnTo>
                    <a:pt x="36669" y="92012"/>
                  </a:lnTo>
                  <a:lnTo>
                    <a:pt x="92366" y="92012"/>
                  </a:lnTo>
                  <a:lnTo>
                    <a:pt x="92366" y="55483"/>
                  </a:lnTo>
                  <a:lnTo>
                    <a:pt x="36669" y="55483"/>
                  </a:lnTo>
                  <a:lnTo>
                    <a:pt x="36669" y="36529"/>
                  </a:lnTo>
                  <a:lnTo>
                    <a:pt x="92366" y="36529"/>
                  </a:lnTo>
                  <a:lnTo>
                    <a:pt x="92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949630" y="4768591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32488" y="36529"/>
                  </a:moveTo>
                  <a:lnTo>
                    <a:pt x="27846" y="36529"/>
                  </a:lnTo>
                  <a:lnTo>
                    <a:pt x="27846" y="147496"/>
                  </a:lnTo>
                  <a:lnTo>
                    <a:pt x="39917" y="147496"/>
                  </a:lnTo>
                  <a:lnTo>
                    <a:pt x="39917" y="142872"/>
                  </a:lnTo>
                  <a:lnTo>
                    <a:pt x="32488" y="142872"/>
                  </a:lnTo>
                  <a:lnTo>
                    <a:pt x="32488" y="36529"/>
                  </a:lnTo>
                  <a:close/>
                </a:path>
                <a:path w="40004" h="147954">
                  <a:moveTo>
                    <a:pt x="12066" y="0"/>
                  </a:moveTo>
                  <a:lnTo>
                    <a:pt x="0" y="0"/>
                  </a:lnTo>
                  <a:lnTo>
                    <a:pt x="0" y="36529"/>
                  </a:lnTo>
                  <a:lnTo>
                    <a:pt x="12066" y="36529"/>
                  </a:lnTo>
                  <a:lnTo>
                    <a:pt x="12066" y="31442"/>
                  </a:lnTo>
                  <a:lnTo>
                    <a:pt x="4641" y="31442"/>
                  </a:lnTo>
                  <a:lnTo>
                    <a:pt x="4641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961693" y="4768595"/>
              <a:ext cx="40005" cy="147955"/>
            </a:xfrm>
            <a:custGeom>
              <a:avLst/>
              <a:gdLst/>
              <a:ahLst/>
              <a:cxnLst/>
              <a:rect l="l" t="t" r="r" b="b"/>
              <a:pathLst>
                <a:path w="40004" h="147954">
                  <a:moveTo>
                    <a:pt x="12065" y="0"/>
                  </a:moveTo>
                  <a:lnTo>
                    <a:pt x="0" y="0"/>
                  </a:lnTo>
                  <a:lnTo>
                    <a:pt x="0" y="36525"/>
                  </a:lnTo>
                  <a:lnTo>
                    <a:pt x="12065" y="36525"/>
                  </a:lnTo>
                  <a:lnTo>
                    <a:pt x="12065" y="31902"/>
                  </a:lnTo>
                  <a:lnTo>
                    <a:pt x="4635" y="31902"/>
                  </a:lnTo>
                  <a:lnTo>
                    <a:pt x="4635" y="5092"/>
                  </a:lnTo>
                  <a:lnTo>
                    <a:pt x="12065" y="5092"/>
                  </a:lnTo>
                  <a:lnTo>
                    <a:pt x="12065" y="0"/>
                  </a:lnTo>
                  <a:close/>
                </a:path>
                <a:path w="40004" h="147954">
                  <a:moveTo>
                    <a:pt x="39916" y="142875"/>
                  </a:moveTo>
                  <a:lnTo>
                    <a:pt x="32486" y="142875"/>
                  </a:lnTo>
                  <a:lnTo>
                    <a:pt x="32486" y="36525"/>
                  </a:lnTo>
                  <a:lnTo>
                    <a:pt x="27851" y="36525"/>
                  </a:lnTo>
                  <a:lnTo>
                    <a:pt x="27851" y="147497"/>
                  </a:lnTo>
                  <a:lnTo>
                    <a:pt x="39916" y="147497"/>
                  </a:lnTo>
                  <a:lnTo>
                    <a:pt x="39916" y="142875"/>
                  </a:lnTo>
                  <a:close/>
                </a:path>
              </a:pathLst>
            </a:custGeom>
            <a:solidFill>
              <a:srgbClr val="3ABBEC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901813" y="4768595"/>
              <a:ext cx="164465" cy="147955"/>
            </a:xfrm>
            <a:custGeom>
              <a:avLst/>
              <a:gdLst/>
              <a:ahLst/>
              <a:cxnLst/>
              <a:rect l="l" t="t" r="r" b="b"/>
              <a:pathLst>
                <a:path w="164465" h="147954">
                  <a:moveTo>
                    <a:pt x="36664" y="0"/>
                  </a:moveTo>
                  <a:lnTo>
                    <a:pt x="0" y="0"/>
                  </a:lnTo>
                  <a:lnTo>
                    <a:pt x="0" y="147497"/>
                  </a:lnTo>
                  <a:lnTo>
                    <a:pt x="36664" y="147497"/>
                  </a:lnTo>
                  <a:lnTo>
                    <a:pt x="36664" y="0"/>
                  </a:lnTo>
                  <a:close/>
                </a:path>
                <a:path w="164465" h="147954">
                  <a:moveTo>
                    <a:pt x="164312" y="0"/>
                  </a:moveTo>
                  <a:lnTo>
                    <a:pt x="71945" y="0"/>
                  </a:lnTo>
                  <a:lnTo>
                    <a:pt x="71945" y="36525"/>
                  </a:lnTo>
                  <a:lnTo>
                    <a:pt x="99796" y="36525"/>
                  </a:lnTo>
                  <a:lnTo>
                    <a:pt x="99796" y="147497"/>
                  </a:lnTo>
                  <a:lnTo>
                    <a:pt x="136461" y="147497"/>
                  </a:lnTo>
                  <a:lnTo>
                    <a:pt x="136461" y="36525"/>
                  </a:lnTo>
                  <a:lnTo>
                    <a:pt x="164312" y="36525"/>
                  </a:lnTo>
                  <a:lnTo>
                    <a:pt x="164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220693" y="4768591"/>
              <a:ext cx="12065" cy="147955"/>
            </a:xfrm>
            <a:custGeom>
              <a:avLst/>
              <a:gdLst/>
              <a:ahLst/>
              <a:cxnLst/>
              <a:rect l="l" t="t" r="r" b="b"/>
              <a:pathLst>
                <a:path w="12065" h="147954">
                  <a:moveTo>
                    <a:pt x="12066" y="0"/>
                  </a:moveTo>
                  <a:lnTo>
                    <a:pt x="0" y="0"/>
                  </a:lnTo>
                  <a:lnTo>
                    <a:pt x="0" y="147496"/>
                  </a:lnTo>
                  <a:lnTo>
                    <a:pt x="12066" y="147496"/>
                  </a:lnTo>
                  <a:lnTo>
                    <a:pt x="12066" y="142872"/>
                  </a:lnTo>
                  <a:lnTo>
                    <a:pt x="5106" y="142872"/>
                  </a:lnTo>
                  <a:lnTo>
                    <a:pt x="5106" y="4623"/>
                  </a:lnTo>
                  <a:lnTo>
                    <a:pt x="12066" y="4623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EB526D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874432" y="4946611"/>
              <a:ext cx="866140" cy="22860"/>
            </a:xfrm>
            <a:custGeom>
              <a:avLst/>
              <a:gdLst/>
              <a:ahLst/>
              <a:cxnLst/>
              <a:rect l="l" t="t" r="r" b="b"/>
              <a:pathLst>
                <a:path w="866140" h="22860">
                  <a:moveTo>
                    <a:pt x="20891" y="22199"/>
                  </a:moveTo>
                  <a:lnTo>
                    <a:pt x="19011" y="17564"/>
                  </a:lnTo>
                  <a:lnTo>
                    <a:pt x="17881" y="14795"/>
                  </a:lnTo>
                  <a:lnTo>
                    <a:pt x="15316" y="8470"/>
                  </a:lnTo>
                  <a:lnTo>
                    <a:pt x="15316" y="14795"/>
                  </a:lnTo>
                  <a:lnTo>
                    <a:pt x="6032" y="14795"/>
                  </a:lnTo>
                  <a:lnTo>
                    <a:pt x="10680" y="3238"/>
                  </a:lnTo>
                  <a:lnTo>
                    <a:pt x="15316" y="14795"/>
                  </a:lnTo>
                  <a:lnTo>
                    <a:pt x="15316" y="8470"/>
                  </a:lnTo>
                  <a:lnTo>
                    <a:pt x="13195" y="3238"/>
                  </a:lnTo>
                  <a:lnTo>
                    <a:pt x="12065" y="457"/>
                  </a:lnTo>
                  <a:lnTo>
                    <a:pt x="8813" y="457"/>
                  </a:lnTo>
                  <a:lnTo>
                    <a:pt x="0" y="22199"/>
                  </a:lnTo>
                  <a:lnTo>
                    <a:pt x="3251" y="22199"/>
                  </a:lnTo>
                  <a:lnTo>
                    <a:pt x="5105" y="17564"/>
                  </a:lnTo>
                  <a:lnTo>
                    <a:pt x="16243" y="17564"/>
                  </a:lnTo>
                  <a:lnTo>
                    <a:pt x="18097" y="22199"/>
                  </a:lnTo>
                  <a:lnTo>
                    <a:pt x="20891" y="22199"/>
                  </a:lnTo>
                  <a:close/>
                </a:path>
                <a:path w="866140" h="22860">
                  <a:moveTo>
                    <a:pt x="57556" y="5092"/>
                  </a:moveTo>
                  <a:lnTo>
                    <a:pt x="55460" y="2768"/>
                  </a:lnTo>
                  <a:lnTo>
                    <a:pt x="54762" y="1993"/>
                  </a:lnTo>
                  <a:lnTo>
                    <a:pt x="54762" y="6477"/>
                  </a:lnTo>
                  <a:lnTo>
                    <a:pt x="54762" y="15722"/>
                  </a:lnTo>
                  <a:lnTo>
                    <a:pt x="51981" y="19888"/>
                  </a:lnTo>
                  <a:lnTo>
                    <a:pt x="41770" y="19888"/>
                  </a:lnTo>
                  <a:lnTo>
                    <a:pt x="41770" y="2768"/>
                  </a:lnTo>
                  <a:lnTo>
                    <a:pt x="51981" y="2768"/>
                  </a:lnTo>
                  <a:lnTo>
                    <a:pt x="54762" y="6477"/>
                  </a:lnTo>
                  <a:lnTo>
                    <a:pt x="54762" y="1993"/>
                  </a:lnTo>
                  <a:lnTo>
                    <a:pt x="53378" y="457"/>
                  </a:lnTo>
                  <a:lnTo>
                    <a:pt x="38989" y="457"/>
                  </a:lnTo>
                  <a:lnTo>
                    <a:pt x="38989" y="22656"/>
                  </a:lnTo>
                  <a:lnTo>
                    <a:pt x="52908" y="22656"/>
                  </a:lnTo>
                  <a:lnTo>
                    <a:pt x="55448" y="19888"/>
                  </a:lnTo>
                  <a:lnTo>
                    <a:pt x="57556" y="17564"/>
                  </a:lnTo>
                  <a:lnTo>
                    <a:pt x="57556" y="5092"/>
                  </a:lnTo>
                  <a:close/>
                </a:path>
                <a:path w="866140" h="22860">
                  <a:moveTo>
                    <a:pt x="68224" y="457"/>
                  </a:moveTo>
                  <a:lnTo>
                    <a:pt x="65443" y="457"/>
                  </a:lnTo>
                  <a:lnTo>
                    <a:pt x="65443" y="22199"/>
                  </a:lnTo>
                  <a:lnTo>
                    <a:pt x="68224" y="22199"/>
                  </a:lnTo>
                  <a:lnTo>
                    <a:pt x="68224" y="457"/>
                  </a:lnTo>
                  <a:close/>
                </a:path>
                <a:path w="866140" h="22860">
                  <a:moveTo>
                    <a:pt x="90970" y="457"/>
                  </a:moveTo>
                  <a:lnTo>
                    <a:pt x="76581" y="457"/>
                  </a:lnTo>
                  <a:lnTo>
                    <a:pt x="76581" y="22199"/>
                  </a:lnTo>
                  <a:lnTo>
                    <a:pt x="79375" y="22199"/>
                  </a:lnTo>
                  <a:lnTo>
                    <a:pt x="79375" y="12026"/>
                  </a:lnTo>
                  <a:lnTo>
                    <a:pt x="90970" y="12026"/>
                  </a:lnTo>
                  <a:lnTo>
                    <a:pt x="90970" y="9715"/>
                  </a:lnTo>
                  <a:lnTo>
                    <a:pt x="79375" y="9715"/>
                  </a:lnTo>
                  <a:lnTo>
                    <a:pt x="79375" y="2768"/>
                  </a:lnTo>
                  <a:lnTo>
                    <a:pt x="90970" y="2768"/>
                  </a:lnTo>
                  <a:lnTo>
                    <a:pt x="90970" y="457"/>
                  </a:lnTo>
                  <a:close/>
                </a:path>
                <a:path w="866140" h="22860">
                  <a:moveTo>
                    <a:pt x="112318" y="457"/>
                  </a:moveTo>
                  <a:lnTo>
                    <a:pt x="97942" y="457"/>
                  </a:lnTo>
                  <a:lnTo>
                    <a:pt x="97942" y="22199"/>
                  </a:lnTo>
                  <a:lnTo>
                    <a:pt x="100723" y="22199"/>
                  </a:lnTo>
                  <a:lnTo>
                    <a:pt x="100723" y="12026"/>
                  </a:lnTo>
                  <a:lnTo>
                    <a:pt x="112318" y="12026"/>
                  </a:lnTo>
                  <a:lnTo>
                    <a:pt x="112318" y="9715"/>
                  </a:lnTo>
                  <a:lnTo>
                    <a:pt x="100723" y="9715"/>
                  </a:lnTo>
                  <a:lnTo>
                    <a:pt x="100723" y="2768"/>
                  </a:lnTo>
                  <a:lnTo>
                    <a:pt x="112318" y="2768"/>
                  </a:lnTo>
                  <a:lnTo>
                    <a:pt x="112318" y="457"/>
                  </a:lnTo>
                  <a:close/>
                </a:path>
                <a:path w="866140" h="22860">
                  <a:moveTo>
                    <a:pt x="133667" y="457"/>
                  </a:moveTo>
                  <a:lnTo>
                    <a:pt x="119291" y="457"/>
                  </a:lnTo>
                  <a:lnTo>
                    <a:pt x="119291" y="21729"/>
                  </a:lnTo>
                  <a:lnTo>
                    <a:pt x="133667" y="21729"/>
                  </a:lnTo>
                  <a:lnTo>
                    <a:pt x="133667" y="19418"/>
                  </a:lnTo>
                  <a:lnTo>
                    <a:pt x="122072" y="19418"/>
                  </a:lnTo>
                  <a:lnTo>
                    <a:pt x="122072" y="12026"/>
                  </a:lnTo>
                  <a:lnTo>
                    <a:pt x="133667" y="12026"/>
                  </a:lnTo>
                  <a:lnTo>
                    <a:pt x="133667" y="9715"/>
                  </a:lnTo>
                  <a:lnTo>
                    <a:pt x="122072" y="9715"/>
                  </a:lnTo>
                  <a:lnTo>
                    <a:pt x="122072" y="2768"/>
                  </a:lnTo>
                  <a:lnTo>
                    <a:pt x="133667" y="2768"/>
                  </a:lnTo>
                  <a:lnTo>
                    <a:pt x="133667" y="457"/>
                  </a:lnTo>
                  <a:close/>
                </a:path>
                <a:path w="866140" h="22860">
                  <a:moveTo>
                    <a:pt x="157340" y="22199"/>
                  </a:moveTo>
                  <a:lnTo>
                    <a:pt x="151307" y="13411"/>
                  </a:lnTo>
                  <a:lnTo>
                    <a:pt x="154101" y="12941"/>
                  </a:lnTo>
                  <a:lnTo>
                    <a:pt x="156883" y="11099"/>
                  </a:lnTo>
                  <a:lnTo>
                    <a:pt x="156883" y="3238"/>
                  </a:lnTo>
                  <a:lnTo>
                    <a:pt x="156413" y="2768"/>
                  </a:lnTo>
                  <a:lnTo>
                    <a:pt x="154101" y="457"/>
                  </a:lnTo>
                  <a:lnTo>
                    <a:pt x="154101" y="4622"/>
                  </a:lnTo>
                  <a:lnTo>
                    <a:pt x="154101" y="9245"/>
                  </a:lnTo>
                  <a:lnTo>
                    <a:pt x="152234" y="11099"/>
                  </a:lnTo>
                  <a:lnTo>
                    <a:pt x="143891" y="11099"/>
                  </a:lnTo>
                  <a:lnTo>
                    <a:pt x="143891" y="2768"/>
                  </a:lnTo>
                  <a:lnTo>
                    <a:pt x="152234" y="2768"/>
                  </a:lnTo>
                  <a:lnTo>
                    <a:pt x="154101" y="4622"/>
                  </a:lnTo>
                  <a:lnTo>
                    <a:pt x="154101" y="457"/>
                  </a:lnTo>
                  <a:lnTo>
                    <a:pt x="141097" y="457"/>
                  </a:lnTo>
                  <a:lnTo>
                    <a:pt x="141097" y="22199"/>
                  </a:lnTo>
                  <a:lnTo>
                    <a:pt x="143891" y="22199"/>
                  </a:lnTo>
                  <a:lnTo>
                    <a:pt x="143891" y="13411"/>
                  </a:lnTo>
                  <a:lnTo>
                    <a:pt x="148526" y="13411"/>
                  </a:lnTo>
                  <a:lnTo>
                    <a:pt x="154101" y="22199"/>
                  </a:lnTo>
                  <a:lnTo>
                    <a:pt x="157340" y="22199"/>
                  </a:lnTo>
                  <a:close/>
                </a:path>
                <a:path w="866140" h="22860">
                  <a:moveTo>
                    <a:pt x="179158" y="457"/>
                  </a:moveTo>
                  <a:lnTo>
                    <a:pt x="164769" y="457"/>
                  </a:lnTo>
                  <a:lnTo>
                    <a:pt x="164769" y="21729"/>
                  </a:lnTo>
                  <a:lnTo>
                    <a:pt x="179158" y="21729"/>
                  </a:lnTo>
                  <a:lnTo>
                    <a:pt x="179158" y="19418"/>
                  </a:lnTo>
                  <a:lnTo>
                    <a:pt x="167563" y="19418"/>
                  </a:lnTo>
                  <a:lnTo>
                    <a:pt x="167563" y="12026"/>
                  </a:lnTo>
                  <a:lnTo>
                    <a:pt x="179158" y="12026"/>
                  </a:lnTo>
                  <a:lnTo>
                    <a:pt x="179158" y="9715"/>
                  </a:lnTo>
                  <a:lnTo>
                    <a:pt x="167563" y="9715"/>
                  </a:lnTo>
                  <a:lnTo>
                    <a:pt x="167563" y="2768"/>
                  </a:lnTo>
                  <a:lnTo>
                    <a:pt x="179158" y="2768"/>
                  </a:lnTo>
                  <a:lnTo>
                    <a:pt x="179158" y="457"/>
                  </a:lnTo>
                  <a:close/>
                </a:path>
                <a:path w="866140" h="22860">
                  <a:moveTo>
                    <a:pt x="204685" y="457"/>
                  </a:moveTo>
                  <a:lnTo>
                    <a:pt x="201904" y="457"/>
                  </a:lnTo>
                  <a:lnTo>
                    <a:pt x="201904" y="17564"/>
                  </a:lnTo>
                  <a:lnTo>
                    <a:pt x="189369" y="457"/>
                  </a:lnTo>
                  <a:lnTo>
                    <a:pt x="186588" y="457"/>
                  </a:lnTo>
                  <a:lnTo>
                    <a:pt x="186588" y="22199"/>
                  </a:lnTo>
                  <a:lnTo>
                    <a:pt x="189369" y="22199"/>
                  </a:lnTo>
                  <a:lnTo>
                    <a:pt x="189369" y="4622"/>
                  </a:lnTo>
                  <a:lnTo>
                    <a:pt x="202374" y="22199"/>
                  </a:lnTo>
                  <a:lnTo>
                    <a:pt x="204685" y="22199"/>
                  </a:lnTo>
                  <a:lnTo>
                    <a:pt x="204685" y="457"/>
                  </a:lnTo>
                  <a:close/>
                </a:path>
                <a:path w="866140" h="22860">
                  <a:moveTo>
                    <a:pt x="228358" y="457"/>
                  </a:moveTo>
                  <a:lnTo>
                    <a:pt x="211658" y="457"/>
                  </a:lnTo>
                  <a:lnTo>
                    <a:pt x="211658" y="2768"/>
                  </a:lnTo>
                  <a:lnTo>
                    <a:pt x="218617" y="2768"/>
                  </a:lnTo>
                  <a:lnTo>
                    <a:pt x="218617" y="22199"/>
                  </a:lnTo>
                  <a:lnTo>
                    <a:pt x="221399" y="22199"/>
                  </a:lnTo>
                  <a:lnTo>
                    <a:pt x="221399" y="2768"/>
                  </a:lnTo>
                  <a:lnTo>
                    <a:pt x="228358" y="2768"/>
                  </a:lnTo>
                  <a:lnTo>
                    <a:pt x="228358" y="457"/>
                  </a:lnTo>
                  <a:close/>
                </a:path>
                <a:path w="866140" h="22860">
                  <a:moveTo>
                    <a:pt x="263169" y="22199"/>
                  </a:moveTo>
                  <a:lnTo>
                    <a:pt x="253428" y="10629"/>
                  </a:lnTo>
                  <a:lnTo>
                    <a:pt x="262712" y="457"/>
                  </a:lnTo>
                  <a:lnTo>
                    <a:pt x="259461" y="457"/>
                  </a:lnTo>
                  <a:lnTo>
                    <a:pt x="249707" y="11557"/>
                  </a:lnTo>
                  <a:lnTo>
                    <a:pt x="249707" y="457"/>
                  </a:lnTo>
                  <a:lnTo>
                    <a:pt x="246926" y="457"/>
                  </a:lnTo>
                  <a:lnTo>
                    <a:pt x="246926" y="22199"/>
                  </a:lnTo>
                  <a:lnTo>
                    <a:pt x="249707" y="22199"/>
                  </a:lnTo>
                  <a:lnTo>
                    <a:pt x="249707" y="14795"/>
                  </a:lnTo>
                  <a:lnTo>
                    <a:pt x="252031" y="12484"/>
                  </a:lnTo>
                  <a:lnTo>
                    <a:pt x="260388" y="22199"/>
                  </a:lnTo>
                  <a:lnTo>
                    <a:pt x="263169" y="22199"/>
                  </a:lnTo>
                  <a:close/>
                </a:path>
                <a:path w="866140" h="22860">
                  <a:moveTo>
                    <a:pt x="272923" y="457"/>
                  </a:moveTo>
                  <a:lnTo>
                    <a:pt x="270129" y="457"/>
                  </a:lnTo>
                  <a:lnTo>
                    <a:pt x="270129" y="22199"/>
                  </a:lnTo>
                  <a:lnTo>
                    <a:pt x="272923" y="22199"/>
                  </a:lnTo>
                  <a:lnTo>
                    <a:pt x="272923" y="457"/>
                  </a:lnTo>
                  <a:close/>
                </a:path>
                <a:path w="866140" h="22860">
                  <a:moveTo>
                    <a:pt x="299377" y="457"/>
                  </a:moveTo>
                  <a:lnTo>
                    <a:pt x="296595" y="457"/>
                  </a:lnTo>
                  <a:lnTo>
                    <a:pt x="296595" y="17564"/>
                  </a:lnTo>
                  <a:lnTo>
                    <a:pt x="284060" y="457"/>
                  </a:lnTo>
                  <a:lnTo>
                    <a:pt x="281279" y="457"/>
                  </a:lnTo>
                  <a:lnTo>
                    <a:pt x="281279" y="22199"/>
                  </a:lnTo>
                  <a:lnTo>
                    <a:pt x="284060" y="22199"/>
                  </a:lnTo>
                  <a:lnTo>
                    <a:pt x="284060" y="4622"/>
                  </a:lnTo>
                  <a:lnTo>
                    <a:pt x="297053" y="22199"/>
                  </a:lnTo>
                  <a:lnTo>
                    <a:pt x="299377" y="22199"/>
                  </a:lnTo>
                  <a:lnTo>
                    <a:pt x="299377" y="457"/>
                  </a:lnTo>
                  <a:close/>
                </a:path>
                <a:path w="866140" h="22860">
                  <a:moveTo>
                    <a:pt x="326758" y="5092"/>
                  </a:moveTo>
                  <a:lnTo>
                    <a:pt x="324675" y="2768"/>
                  </a:lnTo>
                  <a:lnTo>
                    <a:pt x="323977" y="2006"/>
                  </a:lnTo>
                  <a:lnTo>
                    <a:pt x="323977" y="6477"/>
                  </a:lnTo>
                  <a:lnTo>
                    <a:pt x="323977" y="15722"/>
                  </a:lnTo>
                  <a:lnTo>
                    <a:pt x="320725" y="19888"/>
                  </a:lnTo>
                  <a:lnTo>
                    <a:pt x="310984" y="19888"/>
                  </a:lnTo>
                  <a:lnTo>
                    <a:pt x="310984" y="2768"/>
                  </a:lnTo>
                  <a:lnTo>
                    <a:pt x="321195" y="2768"/>
                  </a:lnTo>
                  <a:lnTo>
                    <a:pt x="323977" y="6477"/>
                  </a:lnTo>
                  <a:lnTo>
                    <a:pt x="323977" y="2006"/>
                  </a:lnTo>
                  <a:lnTo>
                    <a:pt x="322580" y="457"/>
                  </a:lnTo>
                  <a:lnTo>
                    <a:pt x="308190" y="457"/>
                  </a:lnTo>
                  <a:lnTo>
                    <a:pt x="308190" y="22656"/>
                  </a:lnTo>
                  <a:lnTo>
                    <a:pt x="322122" y="22656"/>
                  </a:lnTo>
                  <a:lnTo>
                    <a:pt x="324650" y="19888"/>
                  </a:lnTo>
                  <a:lnTo>
                    <a:pt x="326758" y="17564"/>
                  </a:lnTo>
                  <a:lnTo>
                    <a:pt x="326758" y="5092"/>
                  </a:lnTo>
                  <a:close/>
                </a:path>
                <a:path w="866140" h="22860">
                  <a:moveTo>
                    <a:pt x="366674" y="4622"/>
                  </a:moveTo>
                  <a:lnTo>
                    <a:pt x="364591" y="2311"/>
                  </a:lnTo>
                  <a:lnTo>
                    <a:pt x="364363" y="2070"/>
                  </a:lnTo>
                  <a:lnTo>
                    <a:pt x="364363" y="6007"/>
                  </a:lnTo>
                  <a:lnTo>
                    <a:pt x="364363" y="16179"/>
                  </a:lnTo>
                  <a:lnTo>
                    <a:pt x="361111" y="19888"/>
                  </a:lnTo>
                  <a:lnTo>
                    <a:pt x="351828" y="19888"/>
                  </a:lnTo>
                  <a:lnTo>
                    <a:pt x="348576" y="16179"/>
                  </a:lnTo>
                  <a:lnTo>
                    <a:pt x="348576" y="6007"/>
                  </a:lnTo>
                  <a:lnTo>
                    <a:pt x="351358" y="2311"/>
                  </a:lnTo>
                  <a:lnTo>
                    <a:pt x="361111" y="2311"/>
                  </a:lnTo>
                  <a:lnTo>
                    <a:pt x="364363" y="6007"/>
                  </a:lnTo>
                  <a:lnTo>
                    <a:pt x="364363" y="2070"/>
                  </a:lnTo>
                  <a:lnTo>
                    <a:pt x="362496" y="0"/>
                  </a:lnTo>
                  <a:lnTo>
                    <a:pt x="349504" y="0"/>
                  </a:lnTo>
                  <a:lnTo>
                    <a:pt x="345325" y="4622"/>
                  </a:lnTo>
                  <a:lnTo>
                    <a:pt x="345325" y="17564"/>
                  </a:lnTo>
                  <a:lnTo>
                    <a:pt x="349504" y="22656"/>
                  </a:lnTo>
                  <a:lnTo>
                    <a:pt x="356006" y="22199"/>
                  </a:lnTo>
                  <a:lnTo>
                    <a:pt x="362038" y="22199"/>
                  </a:lnTo>
                  <a:lnTo>
                    <a:pt x="364350" y="19888"/>
                  </a:lnTo>
                  <a:lnTo>
                    <a:pt x="366674" y="17564"/>
                  </a:lnTo>
                  <a:lnTo>
                    <a:pt x="366674" y="4622"/>
                  </a:lnTo>
                  <a:close/>
                </a:path>
                <a:path w="866140" h="22860">
                  <a:moveTo>
                    <a:pt x="388975" y="457"/>
                  </a:moveTo>
                  <a:lnTo>
                    <a:pt x="374561" y="457"/>
                  </a:lnTo>
                  <a:lnTo>
                    <a:pt x="374561" y="22199"/>
                  </a:lnTo>
                  <a:lnTo>
                    <a:pt x="377355" y="22199"/>
                  </a:lnTo>
                  <a:lnTo>
                    <a:pt x="377355" y="12026"/>
                  </a:lnTo>
                  <a:lnTo>
                    <a:pt x="388975" y="12026"/>
                  </a:lnTo>
                  <a:lnTo>
                    <a:pt x="388975" y="9715"/>
                  </a:lnTo>
                  <a:lnTo>
                    <a:pt x="377355" y="9715"/>
                  </a:lnTo>
                  <a:lnTo>
                    <a:pt x="377355" y="2768"/>
                  </a:lnTo>
                  <a:lnTo>
                    <a:pt x="388975" y="2768"/>
                  </a:lnTo>
                  <a:lnTo>
                    <a:pt x="388975" y="457"/>
                  </a:lnTo>
                  <a:close/>
                </a:path>
                <a:path w="866140" h="22860">
                  <a:moveTo>
                    <a:pt x="426567" y="5092"/>
                  </a:moveTo>
                  <a:lnTo>
                    <a:pt x="424472" y="2768"/>
                  </a:lnTo>
                  <a:lnTo>
                    <a:pt x="423760" y="1981"/>
                  </a:lnTo>
                  <a:lnTo>
                    <a:pt x="423760" y="6477"/>
                  </a:lnTo>
                  <a:lnTo>
                    <a:pt x="423760" y="15722"/>
                  </a:lnTo>
                  <a:lnTo>
                    <a:pt x="420509" y="19888"/>
                  </a:lnTo>
                  <a:lnTo>
                    <a:pt x="410756" y="19888"/>
                  </a:lnTo>
                  <a:lnTo>
                    <a:pt x="410756" y="2768"/>
                  </a:lnTo>
                  <a:lnTo>
                    <a:pt x="420979" y="2768"/>
                  </a:lnTo>
                  <a:lnTo>
                    <a:pt x="423760" y="6477"/>
                  </a:lnTo>
                  <a:lnTo>
                    <a:pt x="423760" y="1981"/>
                  </a:lnTo>
                  <a:lnTo>
                    <a:pt x="422389" y="457"/>
                  </a:lnTo>
                  <a:lnTo>
                    <a:pt x="407987" y="457"/>
                  </a:lnTo>
                  <a:lnTo>
                    <a:pt x="407987" y="22656"/>
                  </a:lnTo>
                  <a:lnTo>
                    <a:pt x="421919" y="22656"/>
                  </a:lnTo>
                  <a:lnTo>
                    <a:pt x="424459" y="19888"/>
                  </a:lnTo>
                  <a:lnTo>
                    <a:pt x="426567" y="17564"/>
                  </a:lnTo>
                  <a:lnTo>
                    <a:pt x="426567" y="5092"/>
                  </a:lnTo>
                  <a:close/>
                </a:path>
                <a:path w="866140" h="22860">
                  <a:moveTo>
                    <a:pt x="448348" y="457"/>
                  </a:moveTo>
                  <a:lnTo>
                    <a:pt x="433984" y="457"/>
                  </a:lnTo>
                  <a:lnTo>
                    <a:pt x="433984" y="21729"/>
                  </a:lnTo>
                  <a:lnTo>
                    <a:pt x="448348" y="21729"/>
                  </a:lnTo>
                  <a:lnTo>
                    <a:pt x="448348" y="19418"/>
                  </a:lnTo>
                  <a:lnTo>
                    <a:pt x="436753" y="19418"/>
                  </a:lnTo>
                  <a:lnTo>
                    <a:pt x="436753" y="12026"/>
                  </a:lnTo>
                  <a:lnTo>
                    <a:pt x="448348" y="12026"/>
                  </a:lnTo>
                  <a:lnTo>
                    <a:pt x="448348" y="9715"/>
                  </a:lnTo>
                  <a:lnTo>
                    <a:pt x="436753" y="9715"/>
                  </a:lnTo>
                  <a:lnTo>
                    <a:pt x="436753" y="2768"/>
                  </a:lnTo>
                  <a:lnTo>
                    <a:pt x="448348" y="2768"/>
                  </a:lnTo>
                  <a:lnTo>
                    <a:pt x="448348" y="457"/>
                  </a:lnTo>
                  <a:close/>
                </a:path>
                <a:path w="866140" h="22860">
                  <a:moveTo>
                    <a:pt x="475284" y="457"/>
                  </a:moveTo>
                  <a:lnTo>
                    <a:pt x="472046" y="457"/>
                  </a:lnTo>
                  <a:lnTo>
                    <a:pt x="464629" y="19418"/>
                  </a:lnTo>
                  <a:lnTo>
                    <a:pt x="457174" y="457"/>
                  </a:lnTo>
                  <a:lnTo>
                    <a:pt x="453936" y="457"/>
                  </a:lnTo>
                  <a:lnTo>
                    <a:pt x="462749" y="22199"/>
                  </a:lnTo>
                  <a:lnTo>
                    <a:pt x="466471" y="22199"/>
                  </a:lnTo>
                  <a:lnTo>
                    <a:pt x="475284" y="457"/>
                  </a:lnTo>
                  <a:close/>
                </a:path>
                <a:path w="866140" h="22860">
                  <a:moveTo>
                    <a:pt x="495706" y="457"/>
                  </a:moveTo>
                  <a:lnTo>
                    <a:pt x="481342" y="457"/>
                  </a:lnTo>
                  <a:lnTo>
                    <a:pt x="481342" y="21729"/>
                  </a:lnTo>
                  <a:lnTo>
                    <a:pt x="495706" y="21729"/>
                  </a:lnTo>
                  <a:lnTo>
                    <a:pt x="495706" y="19418"/>
                  </a:lnTo>
                  <a:lnTo>
                    <a:pt x="484111" y="19418"/>
                  </a:lnTo>
                  <a:lnTo>
                    <a:pt x="484111" y="12026"/>
                  </a:lnTo>
                  <a:lnTo>
                    <a:pt x="495706" y="12026"/>
                  </a:lnTo>
                  <a:lnTo>
                    <a:pt x="495706" y="9715"/>
                  </a:lnTo>
                  <a:lnTo>
                    <a:pt x="484111" y="9715"/>
                  </a:lnTo>
                  <a:lnTo>
                    <a:pt x="484111" y="2768"/>
                  </a:lnTo>
                  <a:lnTo>
                    <a:pt x="495706" y="2768"/>
                  </a:lnTo>
                  <a:lnTo>
                    <a:pt x="495706" y="457"/>
                  </a:lnTo>
                  <a:close/>
                </a:path>
                <a:path w="866140" h="22860">
                  <a:moveTo>
                    <a:pt x="516128" y="19888"/>
                  </a:moveTo>
                  <a:lnTo>
                    <a:pt x="505929" y="19888"/>
                  </a:lnTo>
                  <a:lnTo>
                    <a:pt x="505929" y="457"/>
                  </a:lnTo>
                  <a:lnTo>
                    <a:pt x="503123" y="457"/>
                  </a:lnTo>
                  <a:lnTo>
                    <a:pt x="503123" y="22199"/>
                  </a:lnTo>
                  <a:lnTo>
                    <a:pt x="516128" y="22199"/>
                  </a:lnTo>
                  <a:lnTo>
                    <a:pt x="516128" y="19888"/>
                  </a:lnTo>
                  <a:close/>
                </a:path>
                <a:path w="866140" h="22860">
                  <a:moveTo>
                    <a:pt x="542594" y="4622"/>
                  </a:moveTo>
                  <a:lnTo>
                    <a:pt x="540499" y="2311"/>
                  </a:lnTo>
                  <a:lnTo>
                    <a:pt x="540283" y="2082"/>
                  </a:lnTo>
                  <a:lnTo>
                    <a:pt x="540283" y="6007"/>
                  </a:lnTo>
                  <a:lnTo>
                    <a:pt x="540283" y="16179"/>
                  </a:lnTo>
                  <a:lnTo>
                    <a:pt x="537006" y="19888"/>
                  </a:lnTo>
                  <a:lnTo>
                    <a:pt x="527761" y="19888"/>
                  </a:lnTo>
                  <a:lnTo>
                    <a:pt x="524471" y="16179"/>
                  </a:lnTo>
                  <a:lnTo>
                    <a:pt x="524471" y="6007"/>
                  </a:lnTo>
                  <a:lnTo>
                    <a:pt x="527291" y="2311"/>
                  </a:lnTo>
                  <a:lnTo>
                    <a:pt x="537006" y="2311"/>
                  </a:lnTo>
                  <a:lnTo>
                    <a:pt x="540283" y="6007"/>
                  </a:lnTo>
                  <a:lnTo>
                    <a:pt x="540283" y="2082"/>
                  </a:lnTo>
                  <a:lnTo>
                    <a:pt x="538416" y="0"/>
                  </a:lnTo>
                  <a:lnTo>
                    <a:pt x="525411" y="0"/>
                  </a:lnTo>
                  <a:lnTo>
                    <a:pt x="521233" y="4622"/>
                  </a:lnTo>
                  <a:lnTo>
                    <a:pt x="521233" y="17564"/>
                  </a:lnTo>
                  <a:lnTo>
                    <a:pt x="525411" y="22656"/>
                  </a:lnTo>
                  <a:lnTo>
                    <a:pt x="531939" y="22199"/>
                  </a:lnTo>
                  <a:lnTo>
                    <a:pt x="537946" y="22199"/>
                  </a:lnTo>
                  <a:lnTo>
                    <a:pt x="540270" y="19888"/>
                  </a:lnTo>
                  <a:lnTo>
                    <a:pt x="542594" y="17564"/>
                  </a:lnTo>
                  <a:lnTo>
                    <a:pt x="542594" y="4622"/>
                  </a:lnTo>
                  <a:close/>
                </a:path>
                <a:path w="866140" h="22860">
                  <a:moveTo>
                    <a:pt x="566242" y="3695"/>
                  </a:moveTo>
                  <a:lnTo>
                    <a:pt x="565594" y="2768"/>
                  </a:lnTo>
                  <a:lnTo>
                    <a:pt x="563943" y="457"/>
                  </a:lnTo>
                  <a:lnTo>
                    <a:pt x="563473" y="457"/>
                  </a:lnTo>
                  <a:lnTo>
                    <a:pt x="563473" y="4622"/>
                  </a:lnTo>
                  <a:lnTo>
                    <a:pt x="563473" y="9245"/>
                  </a:lnTo>
                  <a:lnTo>
                    <a:pt x="561606" y="11099"/>
                  </a:lnTo>
                  <a:lnTo>
                    <a:pt x="553720" y="11099"/>
                  </a:lnTo>
                  <a:lnTo>
                    <a:pt x="553720" y="2768"/>
                  </a:lnTo>
                  <a:lnTo>
                    <a:pt x="561606" y="2768"/>
                  </a:lnTo>
                  <a:lnTo>
                    <a:pt x="563473" y="4622"/>
                  </a:lnTo>
                  <a:lnTo>
                    <a:pt x="563473" y="457"/>
                  </a:lnTo>
                  <a:lnTo>
                    <a:pt x="550481" y="457"/>
                  </a:lnTo>
                  <a:lnTo>
                    <a:pt x="550481" y="22199"/>
                  </a:lnTo>
                  <a:lnTo>
                    <a:pt x="553250" y="22199"/>
                  </a:lnTo>
                  <a:lnTo>
                    <a:pt x="553250" y="13411"/>
                  </a:lnTo>
                  <a:lnTo>
                    <a:pt x="563943" y="13411"/>
                  </a:lnTo>
                  <a:lnTo>
                    <a:pt x="565594" y="11099"/>
                  </a:lnTo>
                  <a:lnTo>
                    <a:pt x="566242" y="10172"/>
                  </a:lnTo>
                  <a:lnTo>
                    <a:pt x="566242" y="3695"/>
                  </a:lnTo>
                  <a:close/>
                </a:path>
                <a:path w="866140" h="22860">
                  <a:moveTo>
                    <a:pt x="587603" y="457"/>
                  </a:moveTo>
                  <a:lnTo>
                    <a:pt x="573239" y="457"/>
                  </a:lnTo>
                  <a:lnTo>
                    <a:pt x="573239" y="21729"/>
                  </a:lnTo>
                  <a:lnTo>
                    <a:pt x="587603" y="21729"/>
                  </a:lnTo>
                  <a:lnTo>
                    <a:pt x="587603" y="19418"/>
                  </a:lnTo>
                  <a:lnTo>
                    <a:pt x="576008" y="19418"/>
                  </a:lnTo>
                  <a:lnTo>
                    <a:pt x="576008" y="12026"/>
                  </a:lnTo>
                  <a:lnTo>
                    <a:pt x="587603" y="12026"/>
                  </a:lnTo>
                  <a:lnTo>
                    <a:pt x="587603" y="9715"/>
                  </a:lnTo>
                  <a:lnTo>
                    <a:pt x="576008" y="9715"/>
                  </a:lnTo>
                  <a:lnTo>
                    <a:pt x="576008" y="2768"/>
                  </a:lnTo>
                  <a:lnTo>
                    <a:pt x="587603" y="2768"/>
                  </a:lnTo>
                  <a:lnTo>
                    <a:pt x="587603" y="457"/>
                  </a:lnTo>
                  <a:close/>
                </a:path>
                <a:path w="866140" h="22860">
                  <a:moveTo>
                    <a:pt x="611771" y="22199"/>
                  </a:moveTo>
                  <a:lnTo>
                    <a:pt x="605713" y="13411"/>
                  </a:lnTo>
                  <a:lnTo>
                    <a:pt x="608482" y="12941"/>
                  </a:lnTo>
                  <a:lnTo>
                    <a:pt x="611301" y="11099"/>
                  </a:lnTo>
                  <a:lnTo>
                    <a:pt x="611301" y="3238"/>
                  </a:lnTo>
                  <a:lnTo>
                    <a:pt x="610831" y="2768"/>
                  </a:lnTo>
                  <a:lnTo>
                    <a:pt x="608482" y="457"/>
                  </a:lnTo>
                  <a:lnTo>
                    <a:pt x="608025" y="457"/>
                  </a:lnTo>
                  <a:lnTo>
                    <a:pt x="608025" y="4622"/>
                  </a:lnTo>
                  <a:lnTo>
                    <a:pt x="608025" y="9245"/>
                  </a:lnTo>
                  <a:lnTo>
                    <a:pt x="606183" y="11099"/>
                  </a:lnTo>
                  <a:lnTo>
                    <a:pt x="598297" y="11099"/>
                  </a:lnTo>
                  <a:lnTo>
                    <a:pt x="598297" y="2768"/>
                  </a:lnTo>
                  <a:lnTo>
                    <a:pt x="606183" y="2768"/>
                  </a:lnTo>
                  <a:lnTo>
                    <a:pt x="608025" y="4622"/>
                  </a:lnTo>
                  <a:lnTo>
                    <a:pt x="608025" y="457"/>
                  </a:lnTo>
                  <a:lnTo>
                    <a:pt x="595490" y="457"/>
                  </a:lnTo>
                  <a:lnTo>
                    <a:pt x="595490" y="22199"/>
                  </a:lnTo>
                  <a:lnTo>
                    <a:pt x="598297" y="22199"/>
                  </a:lnTo>
                  <a:lnTo>
                    <a:pt x="598297" y="13411"/>
                  </a:lnTo>
                  <a:lnTo>
                    <a:pt x="602475" y="13411"/>
                  </a:lnTo>
                  <a:lnTo>
                    <a:pt x="608025" y="22199"/>
                  </a:lnTo>
                  <a:lnTo>
                    <a:pt x="611771" y="22199"/>
                  </a:lnTo>
                  <a:close/>
                </a:path>
                <a:path w="866140" h="22860">
                  <a:moveTo>
                    <a:pt x="648893" y="4165"/>
                  </a:moveTo>
                  <a:lnTo>
                    <a:pt x="647014" y="1854"/>
                  </a:lnTo>
                  <a:lnTo>
                    <a:pt x="644245" y="0"/>
                  </a:lnTo>
                  <a:lnTo>
                    <a:pt x="634492" y="0"/>
                  </a:lnTo>
                  <a:lnTo>
                    <a:pt x="629373" y="4165"/>
                  </a:lnTo>
                  <a:lnTo>
                    <a:pt x="629373" y="11099"/>
                  </a:lnTo>
                  <a:lnTo>
                    <a:pt x="629373" y="18034"/>
                  </a:lnTo>
                  <a:lnTo>
                    <a:pt x="634492" y="22656"/>
                  </a:lnTo>
                  <a:lnTo>
                    <a:pt x="640537" y="22199"/>
                  </a:lnTo>
                  <a:lnTo>
                    <a:pt x="644245" y="22199"/>
                  </a:lnTo>
                  <a:lnTo>
                    <a:pt x="647014" y="20345"/>
                  </a:lnTo>
                  <a:lnTo>
                    <a:pt x="648893" y="18034"/>
                  </a:lnTo>
                  <a:lnTo>
                    <a:pt x="646557" y="16649"/>
                  </a:lnTo>
                  <a:lnTo>
                    <a:pt x="645185" y="18491"/>
                  </a:lnTo>
                  <a:lnTo>
                    <a:pt x="642848" y="19888"/>
                  </a:lnTo>
                  <a:lnTo>
                    <a:pt x="635889" y="19888"/>
                  </a:lnTo>
                  <a:lnTo>
                    <a:pt x="632180" y="16179"/>
                  </a:lnTo>
                  <a:lnTo>
                    <a:pt x="632180" y="6007"/>
                  </a:lnTo>
                  <a:lnTo>
                    <a:pt x="635889" y="2311"/>
                  </a:lnTo>
                  <a:lnTo>
                    <a:pt x="642848" y="2311"/>
                  </a:lnTo>
                  <a:lnTo>
                    <a:pt x="645185" y="3695"/>
                  </a:lnTo>
                  <a:lnTo>
                    <a:pt x="646557" y="5549"/>
                  </a:lnTo>
                  <a:lnTo>
                    <a:pt x="648893" y="4165"/>
                  </a:lnTo>
                  <a:close/>
                </a:path>
                <a:path w="866140" h="22860">
                  <a:moveTo>
                    <a:pt x="676262" y="4622"/>
                  </a:moveTo>
                  <a:lnTo>
                    <a:pt x="674166" y="2311"/>
                  </a:lnTo>
                  <a:lnTo>
                    <a:pt x="673950" y="2082"/>
                  </a:lnTo>
                  <a:lnTo>
                    <a:pt x="673950" y="6007"/>
                  </a:lnTo>
                  <a:lnTo>
                    <a:pt x="673950" y="16179"/>
                  </a:lnTo>
                  <a:lnTo>
                    <a:pt x="670674" y="19888"/>
                  </a:lnTo>
                  <a:lnTo>
                    <a:pt x="661428" y="19888"/>
                  </a:lnTo>
                  <a:lnTo>
                    <a:pt x="658152" y="16179"/>
                  </a:lnTo>
                  <a:lnTo>
                    <a:pt x="658152" y="6007"/>
                  </a:lnTo>
                  <a:lnTo>
                    <a:pt x="660958" y="2311"/>
                  </a:lnTo>
                  <a:lnTo>
                    <a:pt x="670674" y="2311"/>
                  </a:lnTo>
                  <a:lnTo>
                    <a:pt x="673950" y="6007"/>
                  </a:lnTo>
                  <a:lnTo>
                    <a:pt x="673950" y="2082"/>
                  </a:lnTo>
                  <a:lnTo>
                    <a:pt x="672084" y="0"/>
                  </a:lnTo>
                  <a:lnTo>
                    <a:pt x="659079" y="0"/>
                  </a:lnTo>
                  <a:lnTo>
                    <a:pt x="654900" y="4622"/>
                  </a:lnTo>
                  <a:lnTo>
                    <a:pt x="654900" y="17564"/>
                  </a:lnTo>
                  <a:lnTo>
                    <a:pt x="659549" y="22656"/>
                  </a:lnTo>
                  <a:lnTo>
                    <a:pt x="665607" y="22199"/>
                  </a:lnTo>
                  <a:lnTo>
                    <a:pt x="671614" y="22199"/>
                  </a:lnTo>
                  <a:lnTo>
                    <a:pt x="673938" y="19888"/>
                  </a:lnTo>
                  <a:lnTo>
                    <a:pt x="676262" y="17564"/>
                  </a:lnTo>
                  <a:lnTo>
                    <a:pt x="676262" y="4622"/>
                  </a:lnTo>
                  <a:close/>
                </a:path>
                <a:path w="866140" h="22860">
                  <a:moveTo>
                    <a:pt x="702259" y="457"/>
                  </a:moveTo>
                  <a:lnTo>
                    <a:pt x="699490" y="457"/>
                  </a:lnTo>
                  <a:lnTo>
                    <a:pt x="699490" y="17564"/>
                  </a:lnTo>
                  <a:lnTo>
                    <a:pt x="686955" y="457"/>
                  </a:lnTo>
                  <a:lnTo>
                    <a:pt x="684149" y="457"/>
                  </a:lnTo>
                  <a:lnTo>
                    <a:pt x="684149" y="22199"/>
                  </a:lnTo>
                  <a:lnTo>
                    <a:pt x="686955" y="22199"/>
                  </a:lnTo>
                  <a:lnTo>
                    <a:pt x="686955" y="4622"/>
                  </a:lnTo>
                  <a:lnTo>
                    <a:pt x="699960" y="22199"/>
                  </a:lnTo>
                  <a:lnTo>
                    <a:pt x="702259" y="22199"/>
                  </a:lnTo>
                  <a:lnTo>
                    <a:pt x="702259" y="457"/>
                  </a:lnTo>
                  <a:close/>
                </a:path>
                <a:path w="866140" h="22860">
                  <a:moveTo>
                    <a:pt x="725449" y="457"/>
                  </a:moveTo>
                  <a:lnTo>
                    <a:pt x="711085" y="457"/>
                  </a:lnTo>
                  <a:lnTo>
                    <a:pt x="711085" y="22199"/>
                  </a:lnTo>
                  <a:lnTo>
                    <a:pt x="713854" y="22199"/>
                  </a:lnTo>
                  <a:lnTo>
                    <a:pt x="713854" y="12026"/>
                  </a:lnTo>
                  <a:lnTo>
                    <a:pt x="725449" y="12026"/>
                  </a:lnTo>
                  <a:lnTo>
                    <a:pt x="725449" y="9715"/>
                  </a:lnTo>
                  <a:lnTo>
                    <a:pt x="713854" y="9715"/>
                  </a:lnTo>
                  <a:lnTo>
                    <a:pt x="713854" y="2768"/>
                  </a:lnTo>
                  <a:lnTo>
                    <a:pt x="725449" y="2768"/>
                  </a:lnTo>
                  <a:lnTo>
                    <a:pt x="725449" y="457"/>
                  </a:lnTo>
                  <a:close/>
                </a:path>
                <a:path w="866140" h="22860">
                  <a:moveTo>
                    <a:pt x="746798" y="457"/>
                  </a:moveTo>
                  <a:lnTo>
                    <a:pt x="732434" y="457"/>
                  </a:lnTo>
                  <a:lnTo>
                    <a:pt x="732434" y="21729"/>
                  </a:lnTo>
                  <a:lnTo>
                    <a:pt x="746798" y="21729"/>
                  </a:lnTo>
                  <a:lnTo>
                    <a:pt x="746798" y="19418"/>
                  </a:lnTo>
                  <a:lnTo>
                    <a:pt x="735215" y="19418"/>
                  </a:lnTo>
                  <a:lnTo>
                    <a:pt x="735215" y="12026"/>
                  </a:lnTo>
                  <a:lnTo>
                    <a:pt x="746798" y="12026"/>
                  </a:lnTo>
                  <a:lnTo>
                    <a:pt x="746798" y="9715"/>
                  </a:lnTo>
                  <a:lnTo>
                    <a:pt x="735215" y="9715"/>
                  </a:lnTo>
                  <a:lnTo>
                    <a:pt x="735215" y="2768"/>
                  </a:lnTo>
                  <a:lnTo>
                    <a:pt x="746798" y="2768"/>
                  </a:lnTo>
                  <a:lnTo>
                    <a:pt x="746798" y="457"/>
                  </a:lnTo>
                  <a:close/>
                </a:path>
                <a:path w="866140" h="22860">
                  <a:moveTo>
                    <a:pt x="770966" y="22199"/>
                  </a:moveTo>
                  <a:lnTo>
                    <a:pt x="764921" y="13411"/>
                  </a:lnTo>
                  <a:lnTo>
                    <a:pt x="767689" y="12941"/>
                  </a:lnTo>
                  <a:lnTo>
                    <a:pt x="770496" y="11099"/>
                  </a:lnTo>
                  <a:lnTo>
                    <a:pt x="770496" y="3238"/>
                  </a:lnTo>
                  <a:lnTo>
                    <a:pt x="770026" y="2768"/>
                  </a:lnTo>
                  <a:lnTo>
                    <a:pt x="767689" y="457"/>
                  </a:lnTo>
                  <a:lnTo>
                    <a:pt x="767219" y="457"/>
                  </a:lnTo>
                  <a:lnTo>
                    <a:pt x="767219" y="4622"/>
                  </a:lnTo>
                  <a:lnTo>
                    <a:pt x="767219" y="9245"/>
                  </a:lnTo>
                  <a:lnTo>
                    <a:pt x="765390" y="11099"/>
                  </a:lnTo>
                  <a:lnTo>
                    <a:pt x="757504" y="11099"/>
                  </a:lnTo>
                  <a:lnTo>
                    <a:pt x="757504" y="2768"/>
                  </a:lnTo>
                  <a:lnTo>
                    <a:pt x="765390" y="2768"/>
                  </a:lnTo>
                  <a:lnTo>
                    <a:pt x="767219" y="4622"/>
                  </a:lnTo>
                  <a:lnTo>
                    <a:pt x="767219" y="457"/>
                  </a:lnTo>
                  <a:lnTo>
                    <a:pt x="754684" y="457"/>
                  </a:lnTo>
                  <a:lnTo>
                    <a:pt x="754684" y="22199"/>
                  </a:lnTo>
                  <a:lnTo>
                    <a:pt x="757504" y="22199"/>
                  </a:lnTo>
                  <a:lnTo>
                    <a:pt x="757504" y="13411"/>
                  </a:lnTo>
                  <a:lnTo>
                    <a:pt x="761682" y="13411"/>
                  </a:lnTo>
                  <a:lnTo>
                    <a:pt x="767219" y="22199"/>
                  </a:lnTo>
                  <a:lnTo>
                    <a:pt x="770966" y="22199"/>
                  </a:lnTo>
                  <a:close/>
                </a:path>
                <a:path w="866140" h="22860">
                  <a:moveTo>
                    <a:pt x="792327" y="457"/>
                  </a:moveTo>
                  <a:lnTo>
                    <a:pt x="777913" y="457"/>
                  </a:lnTo>
                  <a:lnTo>
                    <a:pt x="777913" y="21729"/>
                  </a:lnTo>
                  <a:lnTo>
                    <a:pt x="792327" y="21729"/>
                  </a:lnTo>
                  <a:lnTo>
                    <a:pt x="792327" y="19418"/>
                  </a:lnTo>
                  <a:lnTo>
                    <a:pt x="780694" y="19418"/>
                  </a:lnTo>
                  <a:lnTo>
                    <a:pt x="780694" y="12026"/>
                  </a:lnTo>
                  <a:lnTo>
                    <a:pt x="792327" y="12026"/>
                  </a:lnTo>
                  <a:lnTo>
                    <a:pt x="792327" y="9715"/>
                  </a:lnTo>
                  <a:lnTo>
                    <a:pt x="780694" y="9715"/>
                  </a:lnTo>
                  <a:lnTo>
                    <a:pt x="780694" y="2768"/>
                  </a:lnTo>
                  <a:lnTo>
                    <a:pt x="792327" y="2768"/>
                  </a:lnTo>
                  <a:lnTo>
                    <a:pt x="792327" y="457"/>
                  </a:lnTo>
                  <a:close/>
                </a:path>
                <a:path w="866140" h="22860">
                  <a:moveTo>
                    <a:pt x="817384" y="457"/>
                  </a:moveTo>
                  <a:lnTo>
                    <a:pt x="814578" y="457"/>
                  </a:lnTo>
                  <a:lnTo>
                    <a:pt x="814578" y="17564"/>
                  </a:lnTo>
                  <a:lnTo>
                    <a:pt x="802043" y="457"/>
                  </a:lnTo>
                  <a:lnTo>
                    <a:pt x="799274" y="457"/>
                  </a:lnTo>
                  <a:lnTo>
                    <a:pt x="799274" y="22199"/>
                  </a:lnTo>
                  <a:lnTo>
                    <a:pt x="802043" y="22199"/>
                  </a:lnTo>
                  <a:lnTo>
                    <a:pt x="802043" y="4622"/>
                  </a:lnTo>
                  <a:lnTo>
                    <a:pt x="815047" y="22199"/>
                  </a:lnTo>
                  <a:lnTo>
                    <a:pt x="817384" y="22199"/>
                  </a:lnTo>
                  <a:lnTo>
                    <a:pt x="817384" y="457"/>
                  </a:lnTo>
                  <a:close/>
                </a:path>
                <a:path w="866140" h="22860">
                  <a:moveTo>
                    <a:pt x="844753" y="4165"/>
                  </a:moveTo>
                  <a:lnTo>
                    <a:pt x="842873" y="1854"/>
                  </a:lnTo>
                  <a:lnTo>
                    <a:pt x="840105" y="0"/>
                  </a:lnTo>
                  <a:lnTo>
                    <a:pt x="830351" y="0"/>
                  </a:lnTo>
                  <a:lnTo>
                    <a:pt x="825271" y="4165"/>
                  </a:lnTo>
                  <a:lnTo>
                    <a:pt x="825271" y="11099"/>
                  </a:lnTo>
                  <a:lnTo>
                    <a:pt x="825271" y="18034"/>
                  </a:lnTo>
                  <a:lnTo>
                    <a:pt x="830351" y="22656"/>
                  </a:lnTo>
                  <a:lnTo>
                    <a:pt x="836396" y="22199"/>
                  </a:lnTo>
                  <a:lnTo>
                    <a:pt x="840105" y="22199"/>
                  </a:lnTo>
                  <a:lnTo>
                    <a:pt x="842873" y="20345"/>
                  </a:lnTo>
                  <a:lnTo>
                    <a:pt x="844753" y="18034"/>
                  </a:lnTo>
                  <a:lnTo>
                    <a:pt x="842454" y="16649"/>
                  </a:lnTo>
                  <a:lnTo>
                    <a:pt x="841044" y="18491"/>
                  </a:lnTo>
                  <a:lnTo>
                    <a:pt x="838708" y="19888"/>
                  </a:lnTo>
                  <a:lnTo>
                    <a:pt x="831748" y="19888"/>
                  </a:lnTo>
                  <a:lnTo>
                    <a:pt x="828040" y="16179"/>
                  </a:lnTo>
                  <a:lnTo>
                    <a:pt x="828040" y="6007"/>
                  </a:lnTo>
                  <a:lnTo>
                    <a:pt x="831748" y="2311"/>
                  </a:lnTo>
                  <a:lnTo>
                    <a:pt x="838708" y="2311"/>
                  </a:lnTo>
                  <a:lnTo>
                    <a:pt x="841044" y="3695"/>
                  </a:lnTo>
                  <a:lnTo>
                    <a:pt x="842454" y="5549"/>
                  </a:lnTo>
                  <a:lnTo>
                    <a:pt x="844753" y="4165"/>
                  </a:lnTo>
                  <a:close/>
                </a:path>
                <a:path w="866140" h="22860">
                  <a:moveTo>
                    <a:pt x="866101" y="457"/>
                  </a:moveTo>
                  <a:lnTo>
                    <a:pt x="851700" y="457"/>
                  </a:lnTo>
                  <a:lnTo>
                    <a:pt x="851700" y="21729"/>
                  </a:lnTo>
                  <a:lnTo>
                    <a:pt x="866101" y="21729"/>
                  </a:lnTo>
                  <a:lnTo>
                    <a:pt x="866101" y="19418"/>
                  </a:lnTo>
                  <a:lnTo>
                    <a:pt x="854506" y="19418"/>
                  </a:lnTo>
                  <a:lnTo>
                    <a:pt x="854506" y="12026"/>
                  </a:lnTo>
                  <a:lnTo>
                    <a:pt x="866101" y="12026"/>
                  </a:lnTo>
                  <a:lnTo>
                    <a:pt x="866101" y="9715"/>
                  </a:lnTo>
                  <a:lnTo>
                    <a:pt x="854506" y="9715"/>
                  </a:lnTo>
                  <a:lnTo>
                    <a:pt x="854506" y="2768"/>
                  </a:lnTo>
                  <a:lnTo>
                    <a:pt x="866101" y="2768"/>
                  </a:lnTo>
                  <a:lnTo>
                    <a:pt x="866101" y="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37" name="object 337"/>
          <p:cNvSpPr/>
          <p:nvPr/>
        </p:nvSpPr>
        <p:spPr>
          <a:xfrm>
            <a:off x="9650310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26" y="43368"/>
                </a:lnTo>
                <a:lnTo>
                  <a:pt x="38369" y="38531"/>
                </a:lnTo>
                <a:lnTo>
                  <a:pt x="43180" y="31356"/>
                </a:lnTo>
                <a:lnTo>
                  <a:pt x="44944" y="22571"/>
                </a:lnTo>
                <a:lnTo>
                  <a:pt x="43180" y="13785"/>
                </a:lnTo>
                <a:lnTo>
                  <a:pt x="38369" y="6610"/>
                </a:lnTo>
                <a:lnTo>
                  <a:pt x="3122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8" name="object 338"/>
          <p:cNvSpPr/>
          <p:nvPr/>
        </p:nvSpPr>
        <p:spPr>
          <a:xfrm>
            <a:off x="9650310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9" name="object 339"/>
          <p:cNvSpPr/>
          <p:nvPr/>
        </p:nvSpPr>
        <p:spPr>
          <a:xfrm>
            <a:off x="9650309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26" y="43357"/>
                </a:lnTo>
                <a:lnTo>
                  <a:pt x="38369" y="38522"/>
                </a:lnTo>
                <a:lnTo>
                  <a:pt x="43180" y="31349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0" name="object 340"/>
          <p:cNvSpPr/>
          <p:nvPr/>
        </p:nvSpPr>
        <p:spPr>
          <a:xfrm>
            <a:off x="9650309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26" y="43368"/>
                </a:lnTo>
                <a:lnTo>
                  <a:pt x="38369" y="38528"/>
                </a:lnTo>
                <a:lnTo>
                  <a:pt x="43180" y="31351"/>
                </a:lnTo>
                <a:lnTo>
                  <a:pt x="44944" y="22565"/>
                </a:lnTo>
                <a:lnTo>
                  <a:pt x="43180" y="13780"/>
                </a:lnTo>
                <a:lnTo>
                  <a:pt x="38369" y="6608"/>
                </a:lnTo>
                <a:lnTo>
                  <a:pt x="3122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1" name="object 341"/>
          <p:cNvSpPr/>
          <p:nvPr/>
        </p:nvSpPr>
        <p:spPr>
          <a:xfrm>
            <a:off x="10079168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46" y="43368"/>
                </a:lnTo>
                <a:lnTo>
                  <a:pt x="38431" y="38531"/>
                </a:lnTo>
                <a:lnTo>
                  <a:pt x="43286" y="31356"/>
                </a:lnTo>
                <a:lnTo>
                  <a:pt x="45069" y="22571"/>
                </a:lnTo>
                <a:lnTo>
                  <a:pt x="43286" y="13785"/>
                </a:lnTo>
                <a:lnTo>
                  <a:pt x="38431" y="6610"/>
                </a:lnTo>
                <a:lnTo>
                  <a:pt x="31246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2" name="object 342"/>
          <p:cNvSpPr/>
          <p:nvPr/>
        </p:nvSpPr>
        <p:spPr>
          <a:xfrm>
            <a:off x="10079168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3" name="object 343"/>
          <p:cNvSpPr/>
          <p:nvPr/>
        </p:nvSpPr>
        <p:spPr>
          <a:xfrm>
            <a:off x="10079167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46" y="43357"/>
                </a:lnTo>
                <a:lnTo>
                  <a:pt x="38431" y="38522"/>
                </a:lnTo>
                <a:lnTo>
                  <a:pt x="43286" y="31349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4" name="object 344"/>
          <p:cNvSpPr/>
          <p:nvPr/>
        </p:nvSpPr>
        <p:spPr>
          <a:xfrm>
            <a:off x="10079167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46" y="43368"/>
                </a:lnTo>
                <a:lnTo>
                  <a:pt x="38431" y="38528"/>
                </a:lnTo>
                <a:lnTo>
                  <a:pt x="43286" y="31351"/>
                </a:lnTo>
                <a:lnTo>
                  <a:pt x="45069" y="22565"/>
                </a:lnTo>
                <a:lnTo>
                  <a:pt x="43286" y="13780"/>
                </a:lnTo>
                <a:lnTo>
                  <a:pt x="38431" y="6608"/>
                </a:lnTo>
                <a:lnTo>
                  <a:pt x="31246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5" name="object 345"/>
          <p:cNvSpPr/>
          <p:nvPr/>
        </p:nvSpPr>
        <p:spPr>
          <a:xfrm>
            <a:off x="1050802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3" y="31356"/>
                </a:lnTo>
                <a:lnTo>
                  <a:pt x="6575" y="38531"/>
                </a:lnTo>
                <a:lnTo>
                  <a:pt x="13717" y="43368"/>
                </a:lnTo>
                <a:lnTo>
                  <a:pt x="22472" y="45142"/>
                </a:lnTo>
                <a:lnTo>
                  <a:pt x="31299" y="43368"/>
                </a:lnTo>
                <a:lnTo>
                  <a:pt x="38478" y="38531"/>
                </a:lnTo>
                <a:lnTo>
                  <a:pt x="43304" y="31356"/>
                </a:lnTo>
                <a:lnTo>
                  <a:pt x="45069" y="22571"/>
                </a:lnTo>
                <a:lnTo>
                  <a:pt x="43304" y="13785"/>
                </a:lnTo>
                <a:lnTo>
                  <a:pt x="38478" y="6610"/>
                </a:lnTo>
                <a:lnTo>
                  <a:pt x="31299" y="1773"/>
                </a:lnTo>
                <a:lnTo>
                  <a:pt x="22472" y="0"/>
                </a:lnTo>
                <a:lnTo>
                  <a:pt x="13717" y="1773"/>
                </a:lnTo>
                <a:lnTo>
                  <a:pt x="6575" y="6610"/>
                </a:lnTo>
                <a:lnTo>
                  <a:pt x="1763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6" name="object 346"/>
          <p:cNvSpPr/>
          <p:nvPr/>
        </p:nvSpPr>
        <p:spPr>
          <a:xfrm>
            <a:off x="1050802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7" name="object 347"/>
          <p:cNvSpPr/>
          <p:nvPr/>
        </p:nvSpPr>
        <p:spPr>
          <a:xfrm>
            <a:off x="1050802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49"/>
                </a:lnTo>
                <a:lnTo>
                  <a:pt x="6575" y="38522"/>
                </a:lnTo>
                <a:lnTo>
                  <a:pt x="13717" y="43357"/>
                </a:lnTo>
                <a:lnTo>
                  <a:pt x="22472" y="45130"/>
                </a:lnTo>
                <a:lnTo>
                  <a:pt x="31299" y="43357"/>
                </a:lnTo>
                <a:lnTo>
                  <a:pt x="38478" y="38522"/>
                </a:lnTo>
                <a:lnTo>
                  <a:pt x="43304" y="31349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8" name="object 348"/>
          <p:cNvSpPr/>
          <p:nvPr/>
        </p:nvSpPr>
        <p:spPr>
          <a:xfrm>
            <a:off x="1050802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3" y="31351"/>
                </a:lnTo>
                <a:lnTo>
                  <a:pt x="6575" y="38528"/>
                </a:lnTo>
                <a:lnTo>
                  <a:pt x="13717" y="43368"/>
                </a:lnTo>
                <a:lnTo>
                  <a:pt x="22472" y="45143"/>
                </a:lnTo>
                <a:lnTo>
                  <a:pt x="31299" y="43368"/>
                </a:lnTo>
                <a:lnTo>
                  <a:pt x="38478" y="38528"/>
                </a:lnTo>
                <a:lnTo>
                  <a:pt x="43304" y="31351"/>
                </a:lnTo>
                <a:lnTo>
                  <a:pt x="45069" y="22565"/>
                </a:lnTo>
                <a:lnTo>
                  <a:pt x="43304" y="13780"/>
                </a:lnTo>
                <a:lnTo>
                  <a:pt x="38478" y="6608"/>
                </a:lnTo>
                <a:lnTo>
                  <a:pt x="31299" y="1772"/>
                </a:lnTo>
                <a:lnTo>
                  <a:pt x="22472" y="0"/>
                </a:lnTo>
                <a:lnTo>
                  <a:pt x="13717" y="1772"/>
                </a:lnTo>
                <a:lnTo>
                  <a:pt x="6575" y="6608"/>
                </a:lnTo>
                <a:lnTo>
                  <a:pt x="1763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9" name="object 349"/>
          <p:cNvSpPr/>
          <p:nvPr/>
        </p:nvSpPr>
        <p:spPr>
          <a:xfrm>
            <a:off x="109389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0" name="object 350"/>
          <p:cNvSpPr/>
          <p:nvPr/>
        </p:nvSpPr>
        <p:spPr>
          <a:xfrm>
            <a:off x="10938962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1" name="object 351"/>
          <p:cNvSpPr/>
          <p:nvPr/>
        </p:nvSpPr>
        <p:spPr>
          <a:xfrm>
            <a:off x="10938962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2" name="object 352"/>
          <p:cNvSpPr/>
          <p:nvPr/>
        </p:nvSpPr>
        <p:spPr>
          <a:xfrm>
            <a:off x="10938962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3" name="object 353"/>
          <p:cNvSpPr/>
          <p:nvPr/>
        </p:nvSpPr>
        <p:spPr>
          <a:xfrm>
            <a:off x="1136785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4" name="object 354"/>
          <p:cNvSpPr/>
          <p:nvPr/>
        </p:nvSpPr>
        <p:spPr>
          <a:xfrm>
            <a:off x="11367854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5" name="object 355"/>
          <p:cNvSpPr/>
          <p:nvPr/>
        </p:nvSpPr>
        <p:spPr>
          <a:xfrm>
            <a:off x="11367854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6" name="object 356"/>
          <p:cNvSpPr/>
          <p:nvPr/>
        </p:nvSpPr>
        <p:spPr>
          <a:xfrm>
            <a:off x="11367854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7" name="object 357"/>
          <p:cNvSpPr/>
          <p:nvPr/>
        </p:nvSpPr>
        <p:spPr>
          <a:xfrm>
            <a:off x="11802874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69" y="31356"/>
                </a:lnTo>
                <a:lnTo>
                  <a:pt x="6595" y="38531"/>
                </a:lnTo>
                <a:lnTo>
                  <a:pt x="13754" y="43368"/>
                </a:lnTo>
                <a:lnTo>
                  <a:pt x="22522" y="45142"/>
                </a:lnTo>
                <a:lnTo>
                  <a:pt x="31292" y="43368"/>
                </a:lnTo>
                <a:lnTo>
                  <a:pt x="38455" y="38531"/>
                </a:lnTo>
                <a:lnTo>
                  <a:pt x="43285" y="31356"/>
                </a:lnTo>
                <a:lnTo>
                  <a:pt x="45057" y="22571"/>
                </a:lnTo>
                <a:lnTo>
                  <a:pt x="43285" y="13785"/>
                </a:lnTo>
                <a:lnTo>
                  <a:pt x="38455" y="6610"/>
                </a:lnTo>
                <a:lnTo>
                  <a:pt x="31292" y="1773"/>
                </a:lnTo>
                <a:lnTo>
                  <a:pt x="22522" y="0"/>
                </a:lnTo>
                <a:lnTo>
                  <a:pt x="13754" y="1773"/>
                </a:lnTo>
                <a:lnTo>
                  <a:pt x="6595" y="6610"/>
                </a:lnTo>
                <a:lnTo>
                  <a:pt x="1769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8" name="object 358"/>
          <p:cNvSpPr/>
          <p:nvPr/>
        </p:nvSpPr>
        <p:spPr>
          <a:xfrm>
            <a:off x="1180287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9" name="object 359"/>
          <p:cNvSpPr/>
          <p:nvPr/>
        </p:nvSpPr>
        <p:spPr>
          <a:xfrm>
            <a:off x="1180287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49"/>
                </a:lnTo>
                <a:lnTo>
                  <a:pt x="6595" y="38522"/>
                </a:lnTo>
                <a:lnTo>
                  <a:pt x="13754" y="43357"/>
                </a:lnTo>
                <a:lnTo>
                  <a:pt x="22522" y="45130"/>
                </a:lnTo>
                <a:lnTo>
                  <a:pt x="31292" y="43357"/>
                </a:lnTo>
                <a:lnTo>
                  <a:pt x="38455" y="38522"/>
                </a:lnTo>
                <a:lnTo>
                  <a:pt x="43285" y="31349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0" name="object 360"/>
          <p:cNvSpPr/>
          <p:nvPr/>
        </p:nvSpPr>
        <p:spPr>
          <a:xfrm>
            <a:off x="11802873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69" y="31351"/>
                </a:lnTo>
                <a:lnTo>
                  <a:pt x="6595" y="38528"/>
                </a:lnTo>
                <a:lnTo>
                  <a:pt x="13754" y="43368"/>
                </a:lnTo>
                <a:lnTo>
                  <a:pt x="22522" y="45143"/>
                </a:lnTo>
                <a:lnTo>
                  <a:pt x="31292" y="43368"/>
                </a:lnTo>
                <a:lnTo>
                  <a:pt x="38455" y="38528"/>
                </a:lnTo>
                <a:lnTo>
                  <a:pt x="43285" y="31351"/>
                </a:lnTo>
                <a:lnTo>
                  <a:pt x="45057" y="22565"/>
                </a:lnTo>
                <a:lnTo>
                  <a:pt x="43285" y="13780"/>
                </a:lnTo>
                <a:lnTo>
                  <a:pt x="38455" y="6608"/>
                </a:lnTo>
                <a:lnTo>
                  <a:pt x="31292" y="1772"/>
                </a:lnTo>
                <a:lnTo>
                  <a:pt x="22522" y="0"/>
                </a:lnTo>
                <a:lnTo>
                  <a:pt x="13754" y="1772"/>
                </a:lnTo>
                <a:lnTo>
                  <a:pt x="6595" y="6608"/>
                </a:lnTo>
                <a:lnTo>
                  <a:pt x="1769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1" name="object 361"/>
          <p:cNvSpPr/>
          <p:nvPr/>
        </p:nvSpPr>
        <p:spPr>
          <a:xfrm>
            <a:off x="12231763" y="499741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71"/>
                </a:moveTo>
                <a:lnTo>
                  <a:pt x="1770" y="31356"/>
                </a:lnTo>
                <a:lnTo>
                  <a:pt x="6598" y="38531"/>
                </a:lnTo>
                <a:lnTo>
                  <a:pt x="13759" y="43368"/>
                </a:lnTo>
                <a:lnTo>
                  <a:pt x="22528" y="45142"/>
                </a:lnTo>
                <a:lnTo>
                  <a:pt x="31297" y="43368"/>
                </a:lnTo>
                <a:lnTo>
                  <a:pt x="38458" y="38531"/>
                </a:lnTo>
                <a:lnTo>
                  <a:pt x="43285" y="31356"/>
                </a:lnTo>
                <a:lnTo>
                  <a:pt x="45056" y="22571"/>
                </a:lnTo>
                <a:lnTo>
                  <a:pt x="43285" y="13785"/>
                </a:lnTo>
                <a:lnTo>
                  <a:pt x="38458" y="6610"/>
                </a:lnTo>
                <a:lnTo>
                  <a:pt x="31297" y="1773"/>
                </a:lnTo>
                <a:lnTo>
                  <a:pt x="22528" y="0"/>
                </a:lnTo>
                <a:lnTo>
                  <a:pt x="13759" y="1773"/>
                </a:lnTo>
                <a:lnTo>
                  <a:pt x="6598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2" name="object 362"/>
          <p:cNvSpPr/>
          <p:nvPr/>
        </p:nvSpPr>
        <p:spPr>
          <a:xfrm>
            <a:off x="12231763" y="456567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20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3" name="object 363"/>
          <p:cNvSpPr/>
          <p:nvPr/>
        </p:nvSpPr>
        <p:spPr>
          <a:xfrm>
            <a:off x="12231763" y="413596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49"/>
                </a:lnTo>
                <a:lnTo>
                  <a:pt x="6598" y="38522"/>
                </a:lnTo>
                <a:lnTo>
                  <a:pt x="13759" y="43357"/>
                </a:lnTo>
                <a:lnTo>
                  <a:pt x="22528" y="45130"/>
                </a:lnTo>
                <a:lnTo>
                  <a:pt x="31297" y="43357"/>
                </a:lnTo>
                <a:lnTo>
                  <a:pt x="38458" y="38522"/>
                </a:lnTo>
                <a:lnTo>
                  <a:pt x="43285" y="31349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64" name="object 364"/>
          <p:cNvSpPr/>
          <p:nvPr/>
        </p:nvSpPr>
        <p:spPr>
          <a:xfrm>
            <a:off x="12231761" y="370420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0" y="22565"/>
                </a:moveTo>
                <a:lnTo>
                  <a:pt x="1770" y="31351"/>
                </a:lnTo>
                <a:lnTo>
                  <a:pt x="6598" y="38528"/>
                </a:lnTo>
                <a:lnTo>
                  <a:pt x="13759" y="43368"/>
                </a:lnTo>
                <a:lnTo>
                  <a:pt x="22528" y="45143"/>
                </a:lnTo>
                <a:lnTo>
                  <a:pt x="31297" y="43368"/>
                </a:lnTo>
                <a:lnTo>
                  <a:pt x="38458" y="38528"/>
                </a:lnTo>
                <a:lnTo>
                  <a:pt x="43285" y="31351"/>
                </a:lnTo>
                <a:lnTo>
                  <a:pt x="45056" y="22565"/>
                </a:lnTo>
                <a:lnTo>
                  <a:pt x="43285" y="13780"/>
                </a:lnTo>
                <a:lnTo>
                  <a:pt x="38458" y="6608"/>
                </a:lnTo>
                <a:lnTo>
                  <a:pt x="31297" y="1772"/>
                </a:lnTo>
                <a:lnTo>
                  <a:pt x="22528" y="0"/>
                </a:lnTo>
                <a:lnTo>
                  <a:pt x="13759" y="1772"/>
                </a:lnTo>
                <a:lnTo>
                  <a:pt x="6598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365" name="object 365"/>
          <p:cNvGrpSpPr/>
          <p:nvPr/>
        </p:nvGrpSpPr>
        <p:grpSpPr>
          <a:xfrm>
            <a:off x="828670" y="2035146"/>
            <a:ext cx="10787975" cy="4966113"/>
            <a:chOff x="608723" y="1496567"/>
            <a:chExt cx="7933055" cy="3651885"/>
          </a:xfrm>
        </p:grpSpPr>
        <p:sp>
          <p:nvSpPr>
            <p:cNvPr id="366" name="object 366"/>
            <p:cNvSpPr/>
            <p:nvPr/>
          </p:nvSpPr>
          <p:spPr>
            <a:xfrm>
              <a:off x="613295" y="1501139"/>
              <a:ext cx="7923530" cy="3642360"/>
            </a:xfrm>
            <a:custGeom>
              <a:avLst/>
              <a:gdLst/>
              <a:ahLst/>
              <a:cxnLst/>
              <a:rect l="l" t="t" r="r" b="b"/>
              <a:pathLst>
                <a:path w="7923530" h="3642360">
                  <a:moveTo>
                    <a:pt x="7923517" y="3642358"/>
                  </a:moveTo>
                  <a:lnTo>
                    <a:pt x="7923517" y="216281"/>
                  </a:lnTo>
                  <a:lnTo>
                    <a:pt x="7919019" y="176753"/>
                  </a:lnTo>
                  <a:lnTo>
                    <a:pt x="7906011" y="139816"/>
                  </a:lnTo>
                  <a:lnTo>
                    <a:pt x="7885219" y="106021"/>
                  </a:lnTo>
                  <a:lnTo>
                    <a:pt x="7857372" y="75916"/>
                  </a:lnTo>
                  <a:lnTo>
                    <a:pt x="7823197" y="50052"/>
                  </a:lnTo>
                  <a:lnTo>
                    <a:pt x="7783422" y="28979"/>
                  </a:lnTo>
                  <a:lnTo>
                    <a:pt x="7738773" y="13246"/>
                  </a:lnTo>
                  <a:lnTo>
                    <a:pt x="7689979" y="3403"/>
                  </a:lnTo>
                  <a:lnTo>
                    <a:pt x="7637767" y="0"/>
                  </a:lnTo>
                  <a:lnTo>
                    <a:pt x="285737" y="0"/>
                  </a:lnTo>
                  <a:lnTo>
                    <a:pt x="233532" y="3403"/>
                  </a:lnTo>
                  <a:lnTo>
                    <a:pt x="184742" y="13246"/>
                  </a:lnTo>
                  <a:lnTo>
                    <a:pt x="140096" y="28979"/>
                  </a:lnTo>
                  <a:lnTo>
                    <a:pt x="100322" y="50052"/>
                  </a:lnTo>
                  <a:lnTo>
                    <a:pt x="66147" y="75916"/>
                  </a:lnTo>
                  <a:lnTo>
                    <a:pt x="38299" y="106021"/>
                  </a:lnTo>
                  <a:lnTo>
                    <a:pt x="17507" y="139816"/>
                  </a:lnTo>
                  <a:lnTo>
                    <a:pt x="4498" y="176753"/>
                  </a:lnTo>
                  <a:lnTo>
                    <a:pt x="0" y="216281"/>
                  </a:lnTo>
                  <a:lnTo>
                    <a:pt x="0" y="364235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67" name="object 3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5" y="1705355"/>
              <a:ext cx="7594092" cy="3438142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914400" y="1805939"/>
              <a:ext cx="7321550" cy="3337560"/>
            </a:xfrm>
            <a:custGeom>
              <a:avLst/>
              <a:gdLst/>
              <a:ahLst/>
              <a:cxnLst/>
              <a:rect l="l" t="t" r="r" b="b"/>
              <a:pathLst>
                <a:path w="7321550" h="3337560">
                  <a:moveTo>
                    <a:pt x="7260082" y="0"/>
                  </a:moveTo>
                  <a:lnTo>
                    <a:pt x="61239" y="0"/>
                  </a:lnTo>
                  <a:lnTo>
                    <a:pt x="36358" y="3081"/>
                  </a:lnTo>
                  <a:lnTo>
                    <a:pt x="17008" y="11795"/>
                  </a:lnTo>
                  <a:lnTo>
                    <a:pt x="4464" y="25342"/>
                  </a:lnTo>
                  <a:lnTo>
                    <a:pt x="0" y="42925"/>
                  </a:lnTo>
                  <a:lnTo>
                    <a:pt x="0" y="3337558"/>
                  </a:lnTo>
                  <a:lnTo>
                    <a:pt x="7321296" y="3337558"/>
                  </a:lnTo>
                  <a:lnTo>
                    <a:pt x="7321296" y="42925"/>
                  </a:lnTo>
                  <a:lnTo>
                    <a:pt x="7316839" y="25342"/>
                  </a:lnTo>
                  <a:lnTo>
                    <a:pt x="7304309" y="11795"/>
                  </a:lnTo>
                  <a:lnTo>
                    <a:pt x="7284970" y="3081"/>
                  </a:lnTo>
                  <a:lnTo>
                    <a:pt x="7260082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69" name="object 369"/>
          <p:cNvSpPr txBox="1">
            <a:spLocks noGrp="1"/>
          </p:cNvSpPr>
          <p:nvPr>
            <p:ph type="title"/>
          </p:nvPr>
        </p:nvSpPr>
        <p:spPr>
          <a:xfrm>
            <a:off x="501724" y="483502"/>
            <a:ext cx="5313247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90" dirty="0"/>
              <a:t>GRAPHQL</a:t>
            </a:r>
            <a:r>
              <a:rPr sz="3536" spc="374" dirty="0"/>
              <a:t> </a:t>
            </a:r>
            <a:r>
              <a:rPr sz="3536" spc="150" dirty="0"/>
              <a:t>API</a:t>
            </a:r>
            <a:r>
              <a:rPr sz="3536" spc="442" dirty="0"/>
              <a:t> </a:t>
            </a:r>
            <a:r>
              <a:rPr sz="3536" spc="190" dirty="0"/>
              <a:t>EXAMPLE</a:t>
            </a:r>
            <a:endParaRPr sz="3536"/>
          </a:p>
        </p:txBody>
      </p:sp>
      <p:sp>
        <p:nvSpPr>
          <p:cNvPr id="370" name="object 370"/>
          <p:cNvSpPr txBox="1"/>
          <p:nvPr/>
        </p:nvSpPr>
        <p:spPr>
          <a:xfrm>
            <a:off x="501724" y="1260154"/>
            <a:ext cx="4119862" cy="436887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17271">
              <a:spcBef>
                <a:spcPts val="143"/>
              </a:spcBef>
            </a:pP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Reply</a:t>
            </a:r>
            <a:r>
              <a:rPr sz="2720" b="1" spc="-20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to</a:t>
            </a:r>
            <a:r>
              <a:rPr sz="2720" b="1" spc="-14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dirty="0">
                <a:solidFill>
                  <a:srgbClr val="12CAFF"/>
                </a:solidFill>
                <a:latin typeface="Tahoma"/>
                <a:cs typeface="Tahoma"/>
              </a:rPr>
              <a:t>a</a:t>
            </a:r>
            <a:r>
              <a:rPr sz="2720" b="1" spc="-14" dirty="0">
                <a:solidFill>
                  <a:srgbClr val="12CAFF"/>
                </a:solidFill>
                <a:latin typeface="Tahoma"/>
                <a:cs typeface="Tahoma"/>
              </a:rPr>
              <a:t> </a:t>
            </a:r>
            <a:r>
              <a:rPr sz="2720" b="1" spc="-7" dirty="0">
                <a:solidFill>
                  <a:srgbClr val="12CAFF"/>
                </a:solidFill>
                <a:latin typeface="Tahoma"/>
                <a:cs typeface="Tahoma"/>
              </a:rPr>
              <a:t>conversation</a:t>
            </a:r>
            <a:endParaRPr sz="2720">
              <a:latin typeface="Tahoma"/>
              <a:cs typeface="Tahoma"/>
            </a:endParaRPr>
          </a:p>
        </p:txBody>
      </p:sp>
      <p:graphicFrame>
        <p:nvGraphicFramePr>
          <p:cNvPr id="371" name="object 371"/>
          <p:cNvGraphicFramePr>
            <a:graphicFrameLocks noGrp="1"/>
          </p:cNvGraphicFramePr>
          <p:nvPr/>
        </p:nvGraphicFramePr>
        <p:xfrm>
          <a:off x="1409457" y="2772385"/>
          <a:ext cx="7876179" cy="1699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4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1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9411">
                <a:tc>
                  <a:txBody>
                    <a:bodyPr/>
                    <a:lstStyle/>
                    <a:p>
                      <a:pPr marL="127000">
                        <a:lnSpc>
                          <a:spcPts val="113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mutation</a:t>
                      </a:r>
                      <a:r>
                        <a:rPr sz="1600" spc="-6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61645" marR="278765" indent="-1676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sendMessage(text: "vscode is best") { </a:t>
                      </a:r>
                      <a:r>
                        <a:rPr sz="1600" spc="-64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id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2946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113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622300" marR="119380" indent="-1676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"data": { 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"sendMessage":</a:t>
                      </a:r>
                      <a:r>
                        <a:rPr sz="1600" spc="-6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78994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"id":</a:t>
                      </a:r>
                      <a:r>
                        <a:rPr sz="1600" spc="-4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"103"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62230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54659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286385">
                        <a:lnSpc>
                          <a:spcPts val="141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786" y="6758572"/>
            <a:ext cx="1355729" cy="59583"/>
            <a:chOff x="364669" y="4969989"/>
            <a:chExt cx="996950" cy="43815"/>
          </a:xfrm>
        </p:grpSpPr>
        <p:sp>
          <p:nvSpPr>
            <p:cNvPr id="3" name="object 3"/>
            <p:cNvSpPr/>
            <p:nvPr/>
          </p:nvSpPr>
          <p:spPr>
            <a:xfrm>
              <a:off x="364669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4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613870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5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D02D2A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863071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5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F0A60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1112271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5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380" y="1015945"/>
            <a:ext cx="9852984" cy="53189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24693" y="462267"/>
            <a:ext cx="1054360" cy="51975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3264" spc="163" dirty="0">
                <a:solidFill>
                  <a:srgbClr val="737373"/>
                </a:solidFill>
                <a:latin typeface="Gill Sans MT"/>
                <a:cs typeface="Gill Sans MT"/>
              </a:rPr>
              <a:t>gRPC</a:t>
            </a:r>
            <a:endParaRPr sz="3264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62963" y="462267"/>
            <a:ext cx="1018092" cy="51975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z="3264" spc="155" dirty="0"/>
              <a:t>REST</a:t>
            </a:r>
            <a:endParaRPr sz="3264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7699" y="2631323"/>
            <a:ext cx="2964470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27" dirty="0">
                <a:latin typeface="Tahoma"/>
                <a:cs typeface="Tahoma"/>
              </a:rPr>
              <a:t>Low</a:t>
            </a:r>
            <a:r>
              <a:rPr sz="2176" spc="143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network</a:t>
            </a:r>
            <a:r>
              <a:rPr sz="2176" spc="150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overhead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47699" y="3288289"/>
            <a:ext cx="1860889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7" dirty="0">
                <a:latin typeface="Tahoma"/>
                <a:cs typeface="Tahoma"/>
              </a:rPr>
              <a:t>Typed</a:t>
            </a:r>
            <a:r>
              <a:rPr sz="2176" spc="54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schema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7698" y="3942770"/>
            <a:ext cx="3783952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34" dirty="0">
                <a:latin typeface="Tahoma"/>
                <a:cs typeface="Tahoma"/>
              </a:rPr>
              <a:t>Fits</a:t>
            </a:r>
            <a:r>
              <a:rPr sz="2176" spc="150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graph-like</a:t>
            </a:r>
            <a:r>
              <a:rPr sz="2176" spc="143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data</a:t>
            </a:r>
            <a:r>
              <a:rPr sz="2176" spc="136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very</a:t>
            </a:r>
            <a:r>
              <a:rPr sz="2176" spc="143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well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24" y="2931759"/>
            <a:ext cx="3002465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218" dirty="0">
                <a:latin typeface="Tahoma"/>
                <a:cs typeface="Tahoma"/>
              </a:rPr>
              <a:t>AD</a:t>
            </a:r>
            <a:r>
              <a:rPr sz="3536" spc="116" dirty="0">
                <a:latin typeface="Tahoma"/>
                <a:cs typeface="Tahoma"/>
              </a:rPr>
              <a:t>V</a:t>
            </a:r>
            <a:r>
              <a:rPr sz="3536" spc="218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N</a:t>
            </a:r>
            <a:r>
              <a:rPr sz="3536" spc="27" dirty="0">
                <a:latin typeface="Tahoma"/>
                <a:cs typeface="Tahoma"/>
              </a:rPr>
              <a:t>T</a:t>
            </a:r>
            <a:r>
              <a:rPr sz="3536" spc="218" dirty="0">
                <a:latin typeface="Tahoma"/>
                <a:cs typeface="Tahoma"/>
              </a:rPr>
              <a:t>A</a:t>
            </a:r>
            <a:r>
              <a:rPr sz="3536" spc="224" dirty="0">
                <a:latin typeface="Tahoma"/>
                <a:cs typeface="Tahoma"/>
              </a:rPr>
              <a:t>GE</a:t>
            </a:r>
            <a:r>
              <a:rPr sz="3536" dirty="0">
                <a:latin typeface="Tahoma"/>
                <a:cs typeface="Tahoma"/>
              </a:rPr>
              <a:t>S  </a:t>
            </a:r>
            <a:r>
              <a:rPr sz="3536" spc="116" dirty="0">
                <a:latin typeface="Tahoma"/>
                <a:cs typeface="Tahoma"/>
              </a:rPr>
              <a:t>OF</a:t>
            </a:r>
            <a:r>
              <a:rPr sz="3536" spc="345" dirty="0">
                <a:latin typeface="Tahoma"/>
                <a:cs typeface="Tahoma"/>
              </a:rPr>
              <a:t> </a:t>
            </a:r>
            <a:r>
              <a:rPr sz="3536" spc="197" dirty="0">
                <a:latin typeface="Tahoma"/>
                <a:cs typeface="Tahoma"/>
              </a:rPr>
              <a:t>GRAPHQL</a:t>
            </a:r>
            <a:endParaRPr sz="3536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604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29604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29604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29604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659643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59643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596434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596434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901113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901113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90111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90111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7201496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7201496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7201496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7201496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2" name="object 22"/>
          <p:cNvGrpSpPr/>
          <p:nvPr/>
        </p:nvGrpSpPr>
        <p:grpSpPr>
          <a:xfrm>
            <a:off x="2693020" y="-1"/>
            <a:ext cx="3523168" cy="7020431"/>
            <a:chOff x="1979693" y="0"/>
            <a:chExt cx="2590800" cy="5162550"/>
          </a:xfrm>
        </p:grpSpPr>
        <p:sp>
          <p:nvSpPr>
            <p:cNvPr id="23" name="object 23"/>
            <p:cNvSpPr/>
            <p:nvPr/>
          </p:nvSpPr>
          <p:spPr>
            <a:xfrm>
              <a:off x="1989218" y="0"/>
              <a:ext cx="2571750" cy="5143500"/>
            </a:xfrm>
            <a:custGeom>
              <a:avLst/>
              <a:gdLst/>
              <a:ahLst/>
              <a:cxnLst/>
              <a:rect l="l" t="t" r="r" b="b"/>
              <a:pathLst>
                <a:path w="2571750" h="5143500">
                  <a:moveTo>
                    <a:pt x="43" y="0"/>
                  </a:moveTo>
                  <a:lnTo>
                    <a:pt x="2571732" y="2571750"/>
                  </a:lnTo>
                  <a:lnTo>
                    <a:pt x="0" y="51434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65524" y="2204516"/>
              <a:ext cx="473709" cy="697230"/>
            </a:xfrm>
            <a:custGeom>
              <a:avLst/>
              <a:gdLst/>
              <a:ahLst/>
              <a:cxnLst/>
              <a:rect l="l" t="t" r="r" b="b"/>
              <a:pathLst>
                <a:path w="473710" h="697230">
                  <a:moveTo>
                    <a:pt x="31470" y="672642"/>
                  </a:moveTo>
                  <a:lnTo>
                    <a:pt x="24434" y="665568"/>
                  </a:lnTo>
                  <a:lnTo>
                    <a:pt x="15735" y="665568"/>
                  </a:lnTo>
                  <a:lnTo>
                    <a:pt x="7035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35" y="697166"/>
                  </a:lnTo>
                  <a:lnTo>
                    <a:pt x="24434" y="697166"/>
                  </a:lnTo>
                  <a:lnTo>
                    <a:pt x="31470" y="690092"/>
                  </a:lnTo>
                  <a:lnTo>
                    <a:pt x="31470" y="672642"/>
                  </a:lnTo>
                  <a:close/>
                </a:path>
                <a:path w="473710" h="697230">
                  <a:moveTo>
                    <a:pt x="31470" y="450430"/>
                  </a:moveTo>
                  <a:lnTo>
                    <a:pt x="24434" y="443369"/>
                  </a:lnTo>
                  <a:lnTo>
                    <a:pt x="15735" y="443369"/>
                  </a:lnTo>
                  <a:lnTo>
                    <a:pt x="7035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35" y="474954"/>
                  </a:lnTo>
                  <a:lnTo>
                    <a:pt x="24434" y="474954"/>
                  </a:lnTo>
                  <a:lnTo>
                    <a:pt x="31470" y="467880"/>
                  </a:lnTo>
                  <a:lnTo>
                    <a:pt x="31470" y="450430"/>
                  </a:lnTo>
                  <a:close/>
                </a:path>
                <a:path w="473710" h="697230">
                  <a:moveTo>
                    <a:pt x="31470" y="229285"/>
                  </a:moveTo>
                  <a:lnTo>
                    <a:pt x="24434" y="222211"/>
                  </a:lnTo>
                  <a:lnTo>
                    <a:pt x="15735" y="222211"/>
                  </a:lnTo>
                  <a:lnTo>
                    <a:pt x="7035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35" y="253796"/>
                  </a:lnTo>
                  <a:lnTo>
                    <a:pt x="24434" y="253796"/>
                  </a:lnTo>
                  <a:lnTo>
                    <a:pt x="31470" y="246735"/>
                  </a:lnTo>
                  <a:lnTo>
                    <a:pt x="31470" y="229285"/>
                  </a:lnTo>
                  <a:close/>
                </a:path>
                <a:path w="473710" h="697230">
                  <a:moveTo>
                    <a:pt x="31470" y="7073"/>
                  </a:moveTo>
                  <a:lnTo>
                    <a:pt x="24434" y="0"/>
                  </a:lnTo>
                  <a:lnTo>
                    <a:pt x="15735" y="0"/>
                  </a:lnTo>
                  <a:lnTo>
                    <a:pt x="7035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35" y="31597"/>
                  </a:lnTo>
                  <a:lnTo>
                    <a:pt x="24434" y="31597"/>
                  </a:lnTo>
                  <a:lnTo>
                    <a:pt x="31470" y="24523"/>
                  </a:lnTo>
                  <a:lnTo>
                    <a:pt x="31470" y="7073"/>
                  </a:lnTo>
                  <a:close/>
                </a:path>
                <a:path w="473710" h="697230">
                  <a:moveTo>
                    <a:pt x="252437" y="672642"/>
                  </a:moveTo>
                  <a:lnTo>
                    <a:pt x="245313" y="665568"/>
                  </a:lnTo>
                  <a:lnTo>
                    <a:pt x="236613" y="665568"/>
                  </a:lnTo>
                  <a:lnTo>
                    <a:pt x="227901" y="665568"/>
                  </a:lnTo>
                  <a:lnTo>
                    <a:pt x="220865" y="672642"/>
                  </a:lnTo>
                  <a:lnTo>
                    <a:pt x="220865" y="690092"/>
                  </a:lnTo>
                  <a:lnTo>
                    <a:pt x="227901" y="697166"/>
                  </a:lnTo>
                  <a:lnTo>
                    <a:pt x="245313" y="697166"/>
                  </a:lnTo>
                  <a:lnTo>
                    <a:pt x="252437" y="690092"/>
                  </a:lnTo>
                  <a:lnTo>
                    <a:pt x="252437" y="672642"/>
                  </a:lnTo>
                  <a:close/>
                </a:path>
                <a:path w="473710" h="697230">
                  <a:moveTo>
                    <a:pt x="252437" y="450430"/>
                  </a:moveTo>
                  <a:lnTo>
                    <a:pt x="245313" y="443369"/>
                  </a:lnTo>
                  <a:lnTo>
                    <a:pt x="236613" y="443369"/>
                  </a:lnTo>
                  <a:lnTo>
                    <a:pt x="227901" y="443369"/>
                  </a:lnTo>
                  <a:lnTo>
                    <a:pt x="220865" y="450430"/>
                  </a:lnTo>
                  <a:lnTo>
                    <a:pt x="220865" y="467880"/>
                  </a:lnTo>
                  <a:lnTo>
                    <a:pt x="227901" y="474954"/>
                  </a:lnTo>
                  <a:lnTo>
                    <a:pt x="245313" y="474954"/>
                  </a:lnTo>
                  <a:lnTo>
                    <a:pt x="252437" y="467880"/>
                  </a:lnTo>
                  <a:lnTo>
                    <a:pt x="252437" y="450430"/>
                  </a:lnTo>
                  <a:close/>
                </a:path>
                <a:path w="473710" h="697230">
                  <a:moveTo>
                    <a:pt x="252437" y="229285"/>
                  </a:moveTo>
                  <a:lnTo>
                    <a:pt x="245313" y="222211"/>
                  </a:lnTo>
                  <a:lnTo>
                    <a:pt x="236613" y="222211"/>
                  </a:lnTo>
                  <a:lnTo>
                    <a:pt x="227901" y="222211"/>
                  </a:lnTo>
                  <a:lnTo>
                    <a:pt x="220865" y="229285"/>
                  </a:lnTo>
                  <a:lnTo>
                    <a:pt x="220865" y="246735"/>
                  </a:lnTo>
                  <a:lnTo>
                    <a:pt x="227901" y="253796"/>
                  </a:lnTo>
                  <a:lnTo>
                    <a:pt x="245313" y="253796"/>
                  </a:lnTo>
                  <a:lnTo>
                    <a:pt x="252437" y="246735"/>
                  </a:lnTo>
                  <a:lnTo>
                    <a:pt x="252437" y="229285"/>
                  </a:lnTo>
                  <a:close/>
                </a:path>
                <a:path w="473710" h="697230">
                  <a:moveTo>
                    <a:pt x="252437" y="7073"/>
                  </a:moveTo>
                  <a:lnTo>
                    <a:pt x="245313" y="0"/>
                  </a:lnTo>
                  <a:lnTo>
                    <a:pt x="236613" y="0"/>
                  </a:lnTo>
                  <a:lnTo>
                    <a:pt x="227901" y="0"/>
                  </a:lnTo>
                  <a:lnTo>
                    <a:pt x="220865" y="7073"/>
                  </a:lnTo>
                  <a:lnTo>
                    <a:pt x="220865" y="24523"/>
                  </a:lnTo>
                  <a:lnTo>
                    <a:pt x="227901" y="31597"/>
                  </a:lnTo>
                  <a:lnTo>
                    <a:pt x="245313" y="31597"/>
                  </a:lnTo>
                  <a:lnTo>
                    <a:pt x="252437" y="24523"/>
                  </a:lnTo>
                  <a:lnTo>
                    <a:pt x="252437" y="7073"/>
                  </a:lnTo>
                  <a:close/>
                </a:path>
                <a:path w="473710" h="697230">
                  <a:moveTo>
                    <a:pt x="473303" y="672642"/>
                  </a:moveTo>
                  <a:lnTo>
                    <a:pt x="466280" y="665568"/>
                  </a:lnTo>
                  <a:lnTo>
                    <a:pt x="457479" y="665568"/>
                  </a:lnTo>
                  <a:lnTo>
                    <a:pt x="448779" y="665568"/>
                  </a:lnTo>
                  <a:lnTo>
                    <a:pt x="441744" y="672642"/>
                  </a:lnTo>
                  <a:lnTo>
                    <a:pt x="441744" y="690092"/>
                  </a:lnTo>
                  <a:lnTo>
                    <a:pt x="448779" y="697166"/>
                  </a:lnTo>
                  <a:lnTo>
                    <a:pt x="466280" y="697166"/>
                  </a:lnTo>
                  <a:lnTo>
                    <a:pt x="473303" y="690092"/>
                  </a:lnTo>
                  <a:lnTo>
                    <a:pt x="473303" y="672642"/>
                  </a:lnTo>
                  <a:close/>
                </a:path>
                <a:path w="473710" h="697230">
                  <a:moveTo>
                    <a:pt x="473303" y="450430"/>
                  </a:moveTo>
                  <a:lnTo>
                    <a:pt x="466280" y="443369"/>
                  </a:lnTo>
                  <a:lnTo>
                    <a:pt x="457479" y="443369"/>
                  </a:lnTo>
                  <a:lnTo>
                    <a:pt x="448779" y="443369"/>
                  </a:lnTo>
                  <a:lnTo>
                    <a:pt x="441744" y="450430"/>
                  </a:lnTo>
                  <a:lnTo>
                    <a:pt x="441744" y="467880"/>
                  </a:lnTo>
                  <a:lnTo>
                    <a:pt x="448779" y="474954"/>
                  </a:lnTo>
                  <a:lnTo>
                    <a:pt x="466280" y="474954"/>
                  </a:lnTo>
                  <a:lnTo>
                    <a:pt x="473303" y="467880"/>
                  </a:lnTo>
                  <a:lnTo>
                    <a:pt x="473303" y="450430"/>
                  </a:lnTo>
                  <a:close/>
                </a:path>
                <a:path w="473710" h="697230">
                  <a:moveTo>
                    <a:pt x="473303" y="229285"/>
                  </a:moveTo>
                  <a:lnTo>
                    <a:pt x="466280" y="222211"/>
                  </a:lnTo>
                  <a:lnTo>
                    <a:pt x="457479" y="222211"/>
                  </a:lnTo>
                  <a:lnTo>
                    <a:pt x="448779" y="222211"/>
                  </a:lnTo>
                  <a:lnTo>
                    <a:pt x="441744" y="229285"/>
                  </a:lnTo>
                  <a:lnTo>
                    <a:pt x="441744" y="246735"/>
                  </a:lnTo>
                  <a:lnTo>
                    <a:pt x="448779" y="253796"/>
                  </a:lnTo>
                  <a:lnTo>
                    <a:pt x="466280" y="253796"/>
                  </a:lnTo>
                  <a:lnTo>
                    <a:pt x="473303" y="246735"/>
                  </a:lnTo>
                  <a:lnTo>
                    <a:pt x="473303" y="229285"/>
                  </a:lnTo>
                  <a:close/>
                </a:path>
                <a:path w="473710" h="697230">
                  <a:moveTo>
                    <a:pt x="473303" y="7073"/>
                  </a:moveTo>
                  <a:lnTo>
                    <a:pt x="466280" y="0"/>
                  </a:lnTo>
                  <a:lnTo>
                    <a:pt x="457479" y="0"/>
                  </a:lnTo>
                  <a:lnTo>
                    <a:pt x="448779" y="0"/>
                  </a:lnTo>
                  <a:lnTo>
                    <a:pt x="441744" y="7073"/>
                  </a:lnTo>
                  <a:lnTo>
                    <a:pt x="441744" y="24523"/>
                  </a:lnTo>
                  <a:lnTo>
                    <a:pt x="448779" y="31597"/>
                  </a:lnTo>
                  <a:lnTo>
                    <a:pt x="466280" y="31597"/>
                  </a:lnTo>
                  <a:lnTo>
                    <a:pt x="473303" y="24523"/>
                  </a:lnTo>
                  <a:lnTo>
                    <a:pt x="473303" y="7073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380488" y="309372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3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3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2492" y="26060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0" y="332994"/>
                  </a:moveTo>
                  <a:lnTo>
                    <a:pt x="3610" y="283789"/>
                  </a:lnTo>
                  <a:lnTo>
                    <a:pt x="14099" y="236825"/>
                  </a:lnTo>
                  <a:lnTo>
                    <a:pt x="30951" y="192617"/>
                  </a:lnTo>
                  <a:lnTo>
                    <a:pt x="53650" y="151680"/>
                  </a:lnTo>
                  <a:lnTo>
                    <a:pt x="81681" y="114530"/>
                  </a:lnTo>
                  <a:lnTo>
                    <a:pt x="114530" y="81681"/>
                  </a:lnTo>
                  <a:lnTo>
                    <a:pt x="151680" y="53650"/>
                  </a:lnTo>
                  <a:lnTo>
                    <a:pt x="192617" y="30951"/>
                  </a:lnTo>
                  <a:lnTo>
                    <a:pt x="236825" y="14099"/>
                  </a:lnTo>
                  <a:lnTo>
                    <a:pt x="283789" y="3610"/>
                  </a:lnTo>
                  <a:lnTo>
                    <a:pt x="332994" y="0"/>
                  </a:lnTo>
                  <a:lnTo>
                    <a:pt x="382198" y="3610"/>
                  </a:lnTo>
                  <a:lnTo>
                    <a:pt x="429162" y="14099"/>
                  </a:lnTo>
                  <a:lnTo>
                    <a:pt x="473370" y="30951"/>
                  </a:lnTo>
                  <a:lnTo>
                    <a:pt x="514307" y="53650"/>
                  </a:lnTo>
                  <a:lnTo>
                    <a:pt x="551457" y="81681"/>
                  </a:lnTo>
                  <a:lnTo>
                    <a:pt x="584306" y="114530"/>
                  </a:lnTo>
                  <a:lnTo>
                    <a:pt x="612337" y="151680"/>
                  </a:lnTo>
                  <a:lnTo>
                    <a:pt x="635036" y="192617"/>
                  </a:lnTo>
                  <a:lnTo>
                    <a:pt x="651888" y="236825"/>
                  </a:lnTo>
                  <a:lnTo>
                    <a:pt x="662377" y="283789"/>
                  </a:lnTo>
                  <a:lnTo>
                    <a:pt x="665988" y="332994"/>
                  </a:lnTo>
                  <a:lnTo>
                    <a:pt x="662377" y="382198"/>
                  </a:lnTo>
                  <a:lnTo>
                    <a:pt x="651888" y="429162"/>
                  </a:lnTo>
                  <a:lnTo>
                    <a:pt x="635036" y="473370"/>
                  </a:lnTo>
                  <a:lnTo>
                    <a:pt x="612337" y="514307"/>
                  </a:lnTo>
                  <a:lnTo>
                    <a:pt x="584306" y="551457"/>
                  </a:lnTo>
                  <a:lnTo>
                    <a:pt x="551457" y="584306"/>
                  </a:lnTo>
                  <a:lnTo>
                    <a:pt x="514307" y="612337"/>
                  </a:lnTo>
                  <a:lnTo>
                    <a:pt x="473370" y="635036"/>
                  </a:lnTo>
                  <a:lnTo>
                    <a:pt x="429162" y="651888"/>
                  </a:lnTo>
                  <a:lnTo>
                    <a:pt x="382198" y="662377"/>
                  </a:lnTo>
                  <a:lnTo>
                    <a:pt x="332994" y="665988"/>
                  </a:lnTo>
                  <a:lnTo>
                    <a:pt x="283789" y="662377"/>
                  </a:lnTo>
                  <a:lnTo>
                    <a:pt x="236825" y="651888"/>
                  </a:lnTo>
                  <a:lnTo>
                    <a:pt x="192617" y="635036"/>
                  </a:lnTo>
                  <a:lnTo>
                    <a:pt x="151680" y="612337"/>
                  </a:lnTo>
                  <a:lnTo>
                    <a:pt x="114530" y="584306"/>
                  </a:lnTo>
                  <a:lnTo>
                    <a:pt x="81681" y="551457"/>
                  </a:lnTo>
                  <a:lnTo>
                    <a:pt x="53650" y="514307"/>
                  </a:lnTo>
                  <a:lnTo>
                    <a:pt x="30951" y="473370"/>
                  </a:lnTo>
                  <a:lnTo>
                    <a:pt x="14099" y="429162"/>
                  </a:lnTo>
                  <a:lnTo>
                    <a:pt x="3610" y="382198"/>
                  </a:lnTo>
                  <a:lnTo>
                    <a:pt x="0" y="332994"/>
                  </a:lnTo>
                  <a:close/>
                </a:path>
              </a:pathLst>
            </a:custGeom>
            <a:ln w="12192">
              <a:solidFill>
                <a:srgbClr val="12F8A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82014" y="443765"/>
              <a:ext cx="220345" cy="300990"/>
            </a:xfrm>
            <a:custGeom>
              <a:avLst/>
              <a:gdLst/>
              <a:ahLst/>
              <a:cxnLst/>
              <a:rect l="l" t="t" r="r" b="b"/>
              <a:pathLst>
                <a:path w="220344" h="300990">
                  <a:moveTo>
                    <a:pt x="106610" y="0"/>
                  </a:moveTo>
                  <a:lnTo>
                    <a:pt x="97272" y="0"/>
                  </a:lnTo>
                  <a:lnTo>
                    <a:pt x="94262" y="1205"/>
                  </a:lnTo>
                  <a:lnTo>
                    <a:pt x="80709" y="26748"/>
                  </a:lnTo>
                  <a:lnTo>
                    <a:pt x="79805" y="30666"/>
                  </a:lnTo>
                  <a:lnTo>
                    <a:pt x="66856" y="66419"/>
                  </a:lnTo>
                  <a:lnTo>
                    <a:pt x="63242" y="70251"/>
                  </a:lnTo>
                  <a:lnTo>
                    <a:pt x="58725" y="75435"/>
                  </a:lnTo>
                  <a:lnTo>
                    <a:pt x="53304" y="81971"/>
                  </a:lnTo>
                  <a:lnTo>
                    <a:pt x="46980" y="89860"/>
                  </a:lnTo>
                  <a:lnTo>
                    <a:pt x="42180" y="96063"/>
                  </a:lnTo>
                  <a:lnTo>
                    <a:pt x="37267" y="102068"/>
                  </a:lnTo>
                  <a:lnTo>
                    <a:pt x="32242" y="107905"/>
                  </a:lnTo>
                  <a:lnTo>
                    <a:pt x="27104" y="113600"/>
                  </a:lnTo>
                  <a:lnTo>
                    <a:pt x="20177" y="121115"/>
                  </a:lnTo>
                  <a:lnTo>
                    <a:pt x="15358" y="125021"/>
                  </a:lnTo>
                  <a:lnTo>
                    <a:pt x="12045" y="125021"/>
                  </a:lnTo>
                  <a:lnTo>
                    <a:pt x="8733" y="125322"/>
                  </a:lnTo>
                  <a:lnTo>
                    <a:pt x="6022" y="126525"/>
                  </a:lnTo>
                  <a:lnTo>
                    <a:pt x="1205" y="131332"/>
                  </a:lnTo>
                  <a:lnTo>
                    <a:pt x="0" y="134339"/>
                  </a:lnTo>
                  <a:lnTo>
                    <a:pt x="0" y="266269"/>
                  </a:lnTo>
                  <a:lnTo>
                    <a:pt x="1205" y="269276"/>
                  </a:lnTo>
                  <a:lnTo>
                    <a:pt x="6022" y="274083"/>
                  </a:lnTo>
                  <a:lnTo>
                    <a:pt x="9035" y="275286"/>
                  </a:lnTo>
                  <a:lnTo>
                    <a:pt x="12347" y="275585"/>
                  </a:lnTo>
                  <a:lnTo>
                    <a:pt x="16856" y="276144"/>
                  </a:lnTo>
                  <a:lnTo>
                    <a:pt x="23566" y="277802"/>
                  </a:lnTo>
                  <a:lnTo>
                    <a:pt x="32421" y="280530"/>
                  </a:lnTo>
                  <a:lnTo>
                    <a:pt x="43366" y="284301"/>
                  </a:lnTo>
                  <a:lnTo>
                    <a:pt x="61437" y="290312"/>
                  </a:lnTo>
                  <a:lnTo>
                    <a:pt x="105668" y="300116"/>
                  </a:lnTo>
                  <a:lnTo>
                    <a:pt x="119257" y="300830"/>
                  </a:lnTo>
                  <a:lnTo>
                    <a:pt x="144555" y="300830"/>
                  </a:lnTo>
                  <a:lnTo>
                    <a:pt x="183098" y="285503"/>
                  </a:lnTo>
                  <a:lnTo>
                    <a:pt x="192800" y="260527"/>
                  </a:lnTo>
                  <a:lnTo>
                    <a:pt x="192738" y="250042"/>
                  </a:lnTo>
                  <a:lnTo>
                    <a:pt x="197872" y="245232"/>
                  </a:lnTo>
                  <a:lnTo>
                    <a:pt x="201472" y="239222"/>
                  </a:lnTo>
                  <a:lnTo>
                    <a:pt x="203284" y="231709"/>
                  </a:lnTo>
                  <a:lnTo>
                    <a:pt x="205398" y="223594"/>
                  </a:lnTo>
                  <a:lnTo>
                    <a:pt x="205398" y="216082"/>
                  </a:lnTo>
                  <a:lnTo>
                    <a:pt x="203284" y="208869"/>
                  </a:lnTo>
                  <a:lnTo>
                    <a:pt x="207181" y="202660"/>
                  </a:lnTo>
                  <a:lnTo>
                    <a:pt x="209869" y="196171"/>
                  </a:lnTo>
                  <a:lnTo>
                    <a:pt x="211371" y="189344"/>
                  </a:lnTo>
                  <a:lnTo>
                    <a:pt x="211715" y="182122"/>
                  </a:lnTo>
                  <a:lnTo>
                    <a:pt x="212017" y="177915"/>
                  </a:lnTo>
                  <a:lnTo>
                    <a:pt x="211111" y="172804"/>
                  </a:lnTo>
                  <a:lnTo>
                    <a:pt x="208997" y="167095"/>
                  </a:lnTo>
                  <a:lnTo>
                    <a:pt x="213739" y="160681"/>
                  </a:lnTo>
                  <a:lnTo>
                    <a:pt x="217130" y="153647"/>
                  </a:lnTo>
                  <a:lnTo>
                    <a:pt x="219166" y="146049"/>
                  </a:lnTo>
                  <a:lnTo>
                    <a:pt x="219845" y="137943"/>
                  </a:lnTo>
                  <a:lnTo>
                    <a:pt x="219161" y="130557"/>
                  </a:lnTo>
                  <a:lnTo>
                    <a:pt x="189597" y="101060"/>
                  </a:lnTo>
                  <a:lnTo>
                    <a:pt x="182192" y="100379"/>
                  </a:lnTo>
                  <a:lnTo>
                    <a:pt x="127691" y="100379"/>
                  </a:lnTo>
                  <a:lnTo>
                    <a:pt x="128293" y="98576"/>
                  </a:lnTo>
                  <a:lnTo>
                    <a:pt x="128595" y="97071"/>
                  </a:lnTo>
                  <a:lnTo>
                    <a:pt x="129197" y="95569"/>
                  </a:lnTo>
                  <a:lnTo>
                    <a:pt x="129798" y="94366"/>
                  </a:lnTo>
                  <a:lnTo>
                    <a:pt x="130402" y="92864"/>
                  </a:lnTo>
                  <a:lnTo>
                    <a:pt x="132207" y="89860"/>
                  </a:lnTo>
                  <a:lnTo>
                    <a:pt x="132811" y="88657"/>
                  </a:lnTo>
                  <a:lnTo>
                    <a:pt x="133110" y="87756"/>
                  </a:lnTo>
                  <a:lnTo>
                    <a:pt x="135521" y="83247"/>
                  </a:lnTo>
                  <a:lnTo>
                    <a:pt x="143953" y="55298"/>
                  </a:lnTo>
                  <a:lnTo>
                    <a:pt x="143953" y="40562"/>
                  </a:lnTo>
                  <a:lnTo>
                    <a:pt x="135821" y="15320"/>
                  </a:lnTo>
                  <a:lnTo>
                    <a:pt x="133714" y="12030"/>
                  </a:lnTo>
                  <a:lnTo>
                    <a:pt x="131004" y="9318"/>
                  </a:lnTo>
                  <a:lnTo>
                    <a:pt x="127991" y="7509"/>
                  </a:lnTo>
                  <a:lnTo>
                    <a:pt x="124981" y="5399"/>
                  </a:lnTo>
                  <a:lnTo>
                    <a:pt x="121064" y="3918"/>
                  </a:lnTo>
                  <a:lnTo>
                    <a:pt x="116247" y="2411"/>
                  </a:lnTo>
                  <a:lnTo>
                    <a:pt x="111729" y="602"/>
                  </a:lnTo>
                  <a:lnTo>
                    <a:pt x="106610" y="0"/>
                  </a:lnTo>
                  <a:close/>
                </a:path>
              </a:pathLst>
            </a:custGeom>
            <a:solidFill>
              <a:srgbClr val="05E8A1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7752" y="569088"/>
              <a:ext cx="81313" cy="1502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0488" y="397154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8"/>
                  </a:lnTo>
                  <a:lnTo>
                    <a:pt x="192617" y="30949"/>
                  </a:lnTo>
                  <a:lnTo>
                    <a:pt x="151680" y="53647"/>
                  </a:lnTo>
                  <a:lnTo>
                    <a:pt x="114530" y="81677"/>
                  </a:lnTo>
                  <a:lnTo>
                    <a:pt x="81681" y="114524"/>
                  </a:lnTo>
                  <a:lnTo>
                    <a:pt x="53650" y="151674"/>
                  </a:lnTo>
                  <a:lnTo>
                    <a:pt x="30951" y="192611"/>
                  </a:lnTo>
                  <a:lnTo>
                    <a:pt x="14099" y="236820"/>
                  </a:lnTo>
                  <a:lnTo>
                    <a:pt x="3610" y="283786"/>
                  </a:lnTo>
                  <a:lnTo>
                    <a:pt x="0" y="332993"/>
                  </a:lnTo>
                  <a:lnTo>
                    <a:pt x="3610" y="382201"/>
                  </a:lnTo>
                  <a:lnTo>
                    <a:pt x="14099" y="429167"/>
                  </a:lnTo>
                  <a:lnTo>
                    <a:pt x="30951" y="473376"/>
                  </a:lnTo>
                  <a:lnTo>
                    <a:pt x="53650" y="514313"/>
                  </a:lnTo>
                  <a:lnTo>
                    <a:pt x="81681" y="551463"/>
                  </a:lnTo>
                  <a:lnTo>
                    <a:pt x="114530" y="584310"/>
                  </a:lnTo>
                  <a:lnTo>
                    <a:pt x="151680" y="612340"/>
                  </a:lnTo>
                  <a:lnTo>
                    <a:pt x="192617" y="635038"/>
                  </a:lnTo>
                  <a:lnTo>
                    <a:pt x="236825" y="651889"/>
                  </a:lnTo>
                  <a:lnTo>
                    <a:pt x="283789" y="662377"/>
                  </a:lnTo>
                  <a:lnTo>
                    <a:pt x="332994" y="665987"/>
                  </a:lnTo>
                  <a:lnTo>
                    <a:pt x="382198" y="662377"/>
                  </a:lnTo>
                  <a:lnTo>
                    <a:pt x="429162" y="651889"/>
                  </a:lnTo>
                  <a:lnTo>
                    <a:pt x="473370" y="635038"/>
                  </a:lnTo>
                  <a:lnTo>
                    <a:pt x="514307" y="612340"/>
                  </a:lnTo>
                  <a:lnTo>
                    <a:pt x="551457" y="584310"/>
                  </a:lnTo>
                  <a:lnTo>
                    <a:pt x="584306" y="551463"/>
                  </a:lnTo>
                  <a:lnTo>
                    <a:pt x="612337" y="514313"/>
                  </a:lnTo>
                  <a:lnTo>
                    <a:pt x="635036" y="473376"/>
                  </a:lnTo>
                  <a:lnTo>
                    <a:pt x="651888" y="429167"/>
                  </a:lnTo>
                  <a:lnTo>
                    <a:pt x="662377" y="382201"/>
                  </a:lnTo>
                  <a:lnTo>
                    <a:pt x="665988" y="332993"/>
                  </a:lnTo>
                  <a:lnTo>
                    <a:pt x="662377" y="283786"/>
                  </a:lnTo>
                  <a:lnTo>
                    <a:pt x="651888" y="236820"/>
                  </a:lnTo>
                  <a:lnTo>
                    <a:pt x="635036" y="192611"/>
                  </a:lnTo>
                  <a:lnTo>
                    <a:pt x="612337" y="151674"/>
                  </a:lnTo>
                  <a:lnTo>
                    <a:pt x="584306" y="114524"/>
                  </a:lnTo>
                  <a:lnTo>
                    <a:pt x="551457" y="81677"/>
                  </a:lnTo>
                  <a:lnTo>
                    <a:pt x="514307" y="53647"/>
                  </a:lnTo>
                  <a:lnTo>
                    <a:pt x="473370" y="30949"/>
                  </a:lnTo>
                  <a:lnTo>
                    <a:pt x="429162" y="14098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12F8A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7699" y="2326671"/>
            <a:ext cx="1439491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54" dirty="0">
                <a:latin typeface="Tahoma"/>
                <a:cs typeface="Tahoma"/>
              </a:rPr>
              <a:t>C</a:t>
            </a:r>
            <a:r>
              <a:rPr sz="2176" spc="48" dirty="0">
                <a:latin typeface="Tahoma"/>
                <a:cs typeface="Tahoma"/>
              </a:rPr>
              <a:t>o</a:t>
            </a:r>
            <a:r>
              <a:rPr sz="2176" spc="54" dirty="0">
                <a:latin typeface="Tahoma"/>
                <a:cs typeface="Tahoma"/>
              </a:rPr>
              <a:t>m</a:t>
            </a:r>
            <a:r>
              <a:rPr sz="2176" spc="61" dirty="0">
                <a:latin typeface="Tahoma"/>
                <a:cs typeface="Tahoma"/>
              </a:rPr>
              <a:t>p</a:t>
            </a:r>
            <a:r>
              <a:rPr sz="2176" spc="48" dirty="0">
                <a:latin typeface="Tahoma"/>
                <a:cs typeface="Tahoma"/>
              </a:rPr>
              <a:t>l</a:t>
            </a:r>
            <a:r>
              <a:rPr sz="2176" spc="54" dirty="0">
                <a:latin typeface="Tahoma"/>
                <a:cs typeface="Tahoma"/>
              </a:rPr>
              <a:t>ex</a:t>
            </a:r>
            <a:r>
              <a:rPr sz="2176" spc="48" dirty="0">
                <a:latin typeface="Tahoma"/>
                <a:cs typeface="Tahoma"/>
              </a:rPr>
              <a:t>i</a:t>
            </a:r>
            <a:r>
              <a:rPr sz="2176" spc="27" dirty="0">
                <a:latin typeface="Tahoma"/>
                <a:cs typeface="Tahoma"/>
              </a:rPr>
              <a:t>t</a:t>
            </a:r>
            <a:r>
              <a:rPr sz="2176" spc="-7" dirty="0">
                <a:latin typeface="Tahoma"/>
                <a:cs typeface="Tahoma"/>
              </a:rPr>
              <a:t>y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47698" y="2983639"/>
            <a:ext cx="1041407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Caching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47699" y="3638120"/>
            <a:ext cx="1358319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34" dirty="0">
                <a:latin typeface="Tahoma"/>
                <a:cs typeface="Tahoma"/>
              </a:rPr>
              <a:t>Versioning</a:t>
            </a:r>
            <a:endParaRPr sz="2176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7699" y="4295846"/>
            <a:ext cx="1228791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Still</a:t>
            </a:r>
            <a:r>
              <a:rPr sz="2176" spc="75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early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24" y="2931759"/>
            <a:ext cx="3574979" cy="1053973"/>
          </a:xfrm>
          <a:prstGeom prst="rect">
            <a:avLst/>
          </a:prstGeom>
        </p:spPr>
        <p:txBody>
          <a:bodyPr vert="horz" wrap="square" lIns="0" tIns="78580" rIns="0" bIns="0" rtlCol="0">
            <a:spAutoFit/>
          </a:bodyPr>
          <a:lstStyle/>
          <a:p>
            <a:pPr marL="17271" marR="6908">
              <a:lnSpc>
                <a:spcPts val="3821"/>
              </a:lnSpc>
              <a:spcBef>
                <a:spcPts val="619"/>
              </a:spcBef>
            </a:pPr>
            <a:r>
              <a:rPr sz="3536" spc="197" dirty="0">
                <a:latin typeface="Tahoma"/>
                <a:cs typeface="Tahoma"/>
              </a:rPr>
              <a:t>PROBLEMS </a:t>
            </a:r>
            <a:r>
              <a:rPr sz="3536" spc="204" dirty="0">
                <a:latin typeface="Tahoma"/>
                <a:cs typeface="Tahoma"/>
              </a:rPr>
              <a:t> </a:t>
            </a:r>
            <a:r>
              <a:rPr sz="3536" spc="170" dirty="0">
                <a:latin typeface="Tahoma"/>
                <a:cs typeface="Tahoma"/>
              </a:rPr>
              <a:t>WITH</a:t>
            </a:r>
            <a:r>
              <a:rPr sz="3536" spc="311" dirty="0">
                <a:latin typeface="Tahoma"/>
                <a:cs typeface="Tahoma"/>
              </a:rPr>
              <a:t> </a:t>
            </a:r>
            <a:r>
              <a:rPr sz="3536" spc="197" dirty="0">
                <a:latin typeface="Tahoma"/>
                <a:cs typeface="Tahoma"/>
              </a:rPr>
              <a:t>GRAPHQL</a:t>
            </a:r>
            <a:endParaRPr sz="3536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6049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296049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296049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6296049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596435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596435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596434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596434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901113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0" y="31593"/>
                </a:lnTo>
                <a:lnTo>
                  <a:pt x="24487" y="31593"/>
                </a:lnTo>
                <a:lnTo>
                  <a:pt x="31557" y="24521"/>
                </a:lnTo>
                <a:lnTo>
                  <a:pt x="31557" y="7072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901113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901111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85"/>
                </a:lnTo>
                <a:lnTo>
                  <a:pt x="24487" y="31585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6901111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0" y="31594"/>
                </a:lnTo>
                <a:lnTo>
                  <a:pt x="24487" y="31594"/>
                </a:lnTo>
                <a:lnTo>
                  <a:pt x="31557" y="24516"/>
                </a:lnTo>
                <a:lnTo>
                  <a:pt x="31557" y="7068"/>
                </a:lnTo>
                <a:lnTo>
                  <a:pt x="24487" y="0"/>
                </a:lnTo>
                <a:lnTo>
                  <a:pt x="15774" y="0"/>
                </a:lnTo>
                <a:lnTo>
                  <a:pt x="7060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7201496" y="3902950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72"/>
                </a:moveTo>
                <a:lnTo>
                  <a:pt x="0" y="24521"/>
                </a:lnTo>
                <a:lnTo>
                  <a:pt x="7064" y="31593"/>
                </a:lnTo>
                <a:lnTo>
                  <a:pt x="24492" y="31593"/>
                </a:lnTo>
                <a:lnTo>
                  <a:pt x="31556" y="24521"/>
                </a:lnTo>
                <a:lnTo>
                  <a:pt x="31556" y="7072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72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7201496" y="3600784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7201496" y="3300045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85"/>
                </a:lnTo>
                <a:lnTo>
                  <a:pt x="24492" y="31585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7201496" y="2997869"/>
            <a:ext cx="43176" cy="43176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7068"/>
                </a:moveTo>
                <a:lnTo>
                  <a:pt x="0" y="24516"/>
                </a:lnTo>
                <a:lnTo>
                  <a:pt x="7064" y="31594"/>
                </a:lnTo>
                <a:lnTo>
                  <a:pt x="24492" y="31594"/>
                </a:lnTo>
                <a:lnTo>
                  <a:pt x="31556" y="24516"/>
                </a:lnTo>
                <a:lnTo>
                  <a:pt x="31556" y="7068"/>
                </a:lnTo>
                <a:lnTo>
                  <a:pt x="24492" y="0"/>
                </a:lnTo>
                <a:lnTo>
                  <a:pt x="15778" y="0"/>
                </a:lnTo>
                <a:lnTo>
                  <a:pt x="7064" y="0"/>
                </a:lnTo>
                <a:lnTo>
                  <a:pt x="0" y="7068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3" name="object 23"/>
          <p:cNvGrpSpPr/>
          <p:nvPr/>
        </p:nvGrpSpPr>
        <p:grpSpPr>
          <a:xfrm>
            <a:off x="2693020" y="-1"/>
            <a:ext cx="3523168" cy="7020431"/>
            <a:chOff x="1979693" y="0"/>
            <a:chExt cx="2590800" cy="5162550"/>
          </a:xfrm>
        </p:grpSpPr>
        <p:sp>
          <p:nvSpPr>
            <p:cNvPr id="24" name="object 24"/>
            <p:cNvSpPr/>
            <p:nvPr/>
          </p:nvSpPr>
          <p:spPr>
            <a:xfrm>
              <a:off x="1989218" y="0"/>
              <a:ext cx="2571750" cy="5143500"/>
            </a:xfrm>
            <a:custGeom>
              <a:avLst/>
              <a:gdLst/>
              <a:ahLst/>
              <a:cxnLst/>
              <a:rect l="l" t="t" r="r" b="b"/>
              <a:pathLst>
                <a:path w="2571750" h="5143500">
                  <a:moveTo>
                    <a:pt x="43" y="0"/>
                  </a:moveTo>
                  <a:lnTo>
                    <a:pt x="2571732" y="2571750"/>
                  </a:lnTo>
                  <a:lnTo>
                    <a:pt x="0" y="51434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5" name="object 25"/>
            <p:cNvSpPr/>
            <p:nvPr/>
          </p:nvSpPr>
          <p:spPr>
            <a:xfrm>
              <a:off x="3965524" y="2204516"/>
              <a:ext cx="473709" cy="697230"/>
            </a:xfrm>
            <a:custGeom>
              <a:avLst/>
              <a:gdLst/>
              <a:ahLst/>
              <a:cxnLst/>
              <a:rect l="l" t="t" r="r" b="b"/>
              <a:pathLst>
                <a:path w="473710" h="697230">
                  <a:moveTo>
                    <a:pt x="31470" y="672642"/>
                  </a:moveTo>
                  <a:lnTo>
                    <a:pt x="24434" y="665568"/>
                  </a:lnTo>
                  <a:lnTo>
                    <a:pt x="15735" y="665568"/>
                  </a:lnTo>
                  <a:lnTo>
                    <a:pt x="7035" y="665568"/>
                  </a:lnTo>
                  <a:lnTo>
                    <a:pt x="0" y="672642"/>
                  </a:lnTo>
                  <a:lnTo>
                    <a:pt x="0" y="690092"/>
                  </a:lnTo>
                  <a:lnTo>
                    <a:pt x="7035" y="697166"/>
                  </a:lnTo>
                  <a:lnTo>
                    <a:pt x="24434" y="697166"/>
                  </a:lnTo>
                  <a:lnTo>
                    <a:pt x="31470" y="690092"/>
                  </a:lnTo>
                  <a:lnTo>
                    <a:pt x="31470" y="672642"/>
                  </a:lnTo>
                  <a:close/>
                </a:path>
                <a:path w="473710" h="697230">
                  <a:moveTo>
                    <a:pt x="31470" y="450430"/>
                  </a:moveTo>
                  <a:lnTo>
                    <a:pt x="24434" y="443369"/>
                  </a:lnTo>
                  <a:lnTo>
                    <a:pt x="15735" y="443369"/>
                  </a:lnTo>
                  <a:lnTo>
                    <a:pt x="7035" y="443369"/>
                  </a:lnTo>
                  <a:lnTo>
                    <a:pt x="0" y="450430"/>
                  </a:lnTo>
                  <a:lnTo>
                    <a:pt x="0" y="467880"/>
                  </a:lnTo>
                  <a:lnTo>
                    <a:pt x="7035" y="474954"/>
                  </a:lnTo>
                  <a:lnTo>
                    <a:pt x="24434" y="474954"/>
                  </a:lnTo>
                  <a:lnTo>
                    <a:pt x="31470" y="467880"/>
                  </a:lnTo>
                  <a:lnTo>
                    <a:pt x="31470" y="450430"/>
                  </a:lnTo>
                  <a:close/>
                </a:path>
                <a:path w="473710" h="697230">
                  <a:moveTo>
                    <a:pt x="31470" y="229285"/>
                  </a:moveTo>
                  <a:lnTo>
                    <a:pt x="24434" y="222211"/>
                  </a:lnTo>
                  <a:lnTo>
                    <a:pt x="15735" y="222211"/>
                  </a:lnTo>
                  <a:lnTo>
                    <a:pt x="7035" y="222211"/>
                  </a:lnTo>
                  <a:lnTo>
                    <a:pt x="0" y="229285"/>
                  </a:lnTo>
                  <a:lnTo>
                    <a:pt x="0" y="246735"/>
                  </a:lnTo>
                  <a:lnTo>
                    <a:pt x="7035" y="253796"/>
                  </a:lnTo>
                  <a:lnTo>
                    <a:pt x="24434" y="253796"/>
                  </a:lnTo>
                  <a:lnTo>
                    <a:pt x="31470" y="246735"/>
                  </a:lnTo>
                  <a:lnTo>
                    <a:pt x="31470" y="229285"/>
                  </a:lnTo>
                  <a:close/>
                </a:path>
                <a:path w="473710" h="697230">
                  <a:moveTo>
                    <a:pt x="31470" y="7073"/>
                  </a:moveTo>
                  <a:lnTo>
                    <a:pt x="24434" y="0"/>
                  </a:lnTo>
                  <a:lnTo>
                    <a:pt x="15735" y="0"/>
                  </a:lnTo>
                  <a:lnTo>
                    <a:pt x="7035" y="0"/>
                  </a:lnTo>
                  <a:lnTo>
                    <a:pt x="0" y="7073"/>
                  </a:lnTo>
                  <a:lnTo>
                    <a:pt x="0" y="24523"/>
                  </a:lnTo>
                  <a:lnTo>
                    <a:pt x="7035" y="31597"/>
                  </a:lnTo>
                  <a:lnTo>
                    <a:pt x="24434" y="31597"/>
                  </a:lnTo>
                  <a:lnTo>
                    <a:pt x="31470" y="24523"/>
                  </a:lnTo>
                  <a:lnTo>
                    <a:pt x="31470" y="7073"/>
                  </a:lnTo>
                  <a:close/>
                </a:path>
                <a:path w="473710" h="697230">
                  <a:moveTo>
                    <a:pt x="252437" y="672642"/>
                  </a:moveTo>
                  <a:lnTo>
                    <a:pt x="245313" y="665568"/>
                  </a:lnTo>
                  <a:lnTo>
                    <a:pt x="236613" y="665568"/>
                  </a:lnTo>
                  <a:lnTo>
                    <a:pt x="227901" y="665568"/>
                  </a:lnTo>
                  <a:lnTo>
                    <a:pt x="220865" y="672642"/>
                  </a:lnTo>
                  <a:lnTo>
                    <a:pt x="220865" y="690092"/>
                  </a:lnTo>
                  <a:lnTo>
                    <a:pt x="227901" y="697166"/>
                  </a:lnTo>
                  <a:lnTo>
                    <a:pt x="245313" y="697166"/>
                  </a:lnTo>
                  <a:lnTo>
                    <a:pt x="252437" y="690092"/>
                  </a:lnTo>
                  <a:lnTo>
                    <a:pt x="252437" y="672642"/>
                  </a:lnTo>
                  <a:close/>
                </a:path>
                <a:path w="473710" h="697230">
                  <a:moveTo>
                    <a:pt x="252437" y="450430"/>
                  </a:moveTo>
                  <a:lnTo>
                    <a:pt x="245313" y="443369"/>
                  </a:lnTo>
                  <a:lnTo>
                    <a:pt x="236613" y="443369"/>
                  </a:lnTo>
                  <a:lnTo>
                    <a:pt x="227901" y="443369"/>
                  </a:lnTo>
                  <a:lnTo>
                    <a:pt x="220865" y="450430"/>
                  </a:lnTo>
                  <a:lnTo>
                    <a:pt x="220865" y="467880"/>
                  </a:lnTo>
                  <a:lnTo>
                    <a:pt x="227901" y="474954"/>
                  </a:lnTo>
                  <a:lnTo>
                    <a:pt x="245313" y="474954"/>
                  </a:lnTo>
                  <a:lnTo>
                    <a:pt x="252437" y="467880"/>
                  </a:lnTo>
                  <a:lnTo>
                    <a:pt x="252437" y="450430"/>
                  </a:lnTo>
                  <a:close/>
                </a:path>
                <a:path w="473710" h="697230">
                  <a:moveTo>
                    <a:pt x="252437" y="229285"/>
                  </a:moveTo>
                  <a:lnTo>
                    <a:pt x="245313" y="222211"/>
                  </a:lnTo>
                  <a:lnTo>
                    <a:pt x="236613" y="222211"/>
                  </a:lnTo>
                  <a:lnTo>
                    <a:pt x="227901" y="222211"/>
                  </a:lnTo>
                  <a:lnTo>
                    <a:pt x="220865" y="229285"/>
                  </a:lnTo>
                  <a:lnTo>
                    <a:pt x="220865" y="246735"/>
                  </a:lnTo>
                  <a:lnTo>
                    <a:pt x="227901" y="253796"/>
                  </a:lnTo>
                  <a:lnTo>
                    <a:pt x="245313" y="253796"/>
                  </a:lnTo>
                  <a:lnTo>
                    <a:pt x="252437" y="246735"/>
                  </a:lnTo>
                  <a:lnTo>
                    <a:pt x="252437" y="229285"/>
                  </a:lnTo>
                  <a:close/>
                </a:path>
                <a:path w="473710" h="697230">
                  <a:moveTo>
                    <a:pt x="252437" y="7073"/>
                  </a:moveTo>
                  <a:lnTo>
                    <a:pt x="245313" y="0"/>
                  </a:lnTo>
                  <a:lnTo>
                    <a:pt x="236613" y="0"/>
                  </a:lnTo>
                  <a:lnTo>
                    <a:pt x="227901" y="0"/>
                  </a:lnTo>
                  <a:lnTo>
                    <a:pt x="220865" y="7073"/>
                  </a:lnTo>
                  <a:lnTo>
                    <a:pt x="220865" y="24523"/>
                  </a:lnTo>
                  <a:lnTo>
                    <a:pt x="227901" y="31597"/>
                  </a:lnTo>
                  <a:lnTo>
                    <a:pt x="245313" y="31597"/>
                  </a:lnTo>
                  <a:lnTo>
                    <a:pt x="252437" y="24523"/>
                  </a:lnTo>
                  <a:lnTo>
                    <a:pt x="252437" y="7073"/>
                  </a:lnTo>
                  <a:close/>
                </a:path>
                <a:path w="473710" h="697230">
                  <a:moveTo>
                    <a:pt x="473303" y="672642"/>
                  </a:moveTo>
                  <a:lnTo>
                    <a:pt x="466280" y="665568"/>
                  </a:lnTo>
                  <a:lnTo>
                    <a:pt x="457479" y="665568"/>
                  </a:lnTo>
                  <a:lnTo>
                    <a:pt x="448779" y="665568"/>
                  </a:lnTo>
                  <a:lnTo>
                    <a:pt x="441744" y="672642"/>
                  </a:lnTo>
                  <a:lnTo>
                    <a:pt x="441744" y="690092"/>
                  </a:lnTo>
                  <a:lnTo>
                    <a:pt x="448779" y="697166"/>
                  </a:lnTo>
                  <a:lnTo>
                    <a:pt x="466280" y="697166"/>
                  </a:lnTo>
                  <a:lnTo>
                    <a:pt x="473303" y="690092"/>
                  </a:lnTo>
                  <a:lnTo>
                    <a:pt x="473303" y="672642"/>
                  </a:lnTo>
                  <a:close/>
                </a:path>
                <a:path w="473710" h="697230">
                  <a:moveTo>
                    <a:pt x="473303" y="450430"/>
                  </a:moveTo>
                  <a:lnTo>
                    <a:pt x="466280" y="443369"/>
                  </a:lnTo>
                  <a:lnTo>
                    <a:pt x="457479" y="443369"/>
                  </a:lnTo>
                  <a:lnTo>
                    <a:pt x="448779" y="443369"/>
                  </a:lnTo>
                  <a:lnTo>
                    <a:pt x="441744" y="450430"/>
                  </a:lnTo>
                  <a:lnTo>
                    <a:pt x="441744" y="467880"/>
                  </a:lnTo>
                  <a:lnTo>
                    <a:pt x="448779" y="474954"/>
                  </a:lnTo>
                  <a:lnTo>
                    <a:pt x="466280" y="474954"/>
                  </a:lnTo>
                  <a:lnTo>
                    <a:pt x="473303" y="467880"/>
                  </a:lnTo>
                  <a:lnTo>
                    <a:pt x="473303" y="450430"/>
                  </a:lnTo>
                  <a:close/>
                </a:path>
                <a:path w="473710" h="697230">
                  <a:moveTo>
                    <a:pt x="473303" y="229285"/>
                  </a:moveTo>
                  <a:lnTo>
                    <a:pt x="466280" y="222211"/>
                  </a:lnTo>
                  <a:lnTo>
                    <a:pt x="457479" y="222211"/>
                  </a:lnTo>
                  <a:lnTo>
                    <a:pt x="448779" y="222211"/>
                  </a:lnTo>
                  <a:lnTo>
                    <a:pt x="441744" y="229285"/>
                  </a:lnTo>
                  <a:lnTo>
                    <a:pt x="441744" y="246735"/>
                  </a:lnTo>
                  <a:lnTo>
                    <a:pt x="448779" y="253796"/>
                  </a:lnTo>
                  <a:lnTo>
                    <a:pt x="466280" y="253796"/>
                  </a:lnTo>
                  <a:lnTo>
                    <a:pt x="473303" y="246735"/>
                  </a:lnTo>
                  <a:lnTo>
                    <a:pt x="473303" y="229285"/>
                  </a:lnTo>
                  <a:close/>
                </a:path>
                <a:path w="473710" h="697230">
                  <a:moveTo>
                    <a:pt x="473303" y="7073"/>
                  </a:moveTo>
                  <a:lnTo>
                    <a:pt x="466280" y="0"/>
                  </a:lnTo>
                  <a:lnTo>
                    <a:pt x="457479" y="0"/>
                  </a:lnTo>
                  <a:lnTo>
                    <a:pt x="448779" y="0"/>
                  </a:lnTo>
                  <a:lnTo>
                    <a:pt x="441744" y="7073"/>
                  </a:lnTo>
                  <a:lnTo>
                    <a:pt x="441744" y="24523"/>
                  </a:lnTo>
                  <a:lnTo>
                    <a:pt x="448779" y="31597"/>
                  </a:lnTo>
                  <a:lnTo>
                    <a:pt x="466280" y="31597"/>
                  </a:lnTo>
                  <a:lnTo>
                    <a:pt x="473303" y="24523"/>
                  </a:lnTo>
                  <a:lnTo>
                    <a:pt x="473303" y="7073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380488" y="3971544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8"/>
                  </a:lnTo>
                  <a:lnTo>
                    <a:pt x="192617" y="30949"/>
                  </a:lnTo>
                  <a:lnTo>
                    <a:pt x="151680" y="53647"/>
                  </a:lnTo>
                  <a:lnTo>
                    <a:pt x="114530" y="81677"/>
                  </a:lnTo>
                  <a:lnTo>
                    <a:pt x="81681" y="114524"/>
                  </a:lnTo>
                  <a:lnTo>
                    <a:pt x="53650" y="151674"/>
                  </a:lnTo>
                  <a:lnTo>
                    <a:pt x="30951" y="192611"/>
                  </a:lnTo>
                  <a:lnTo>
                    <a:pt x="14099" y="236820"/>
                  </a:lnTo>
                  <a:lnTo>
                    <a:pt x="3610" y="283786"/>
                  </a:lnTo>
                  <a:lnTo>
                    <a:pt x="0" y="332993"/>
                  </a:lnTo>
                  <a:lnTo>
                    <a:pt x="3610" y="382201"/>
                  </a:lnTo>
                  <a:lnTo>
                    <a:pt x="14099" y="429167"/>
                  </a:lnTo>
                  <a:lnTo>
                    <a:pt x="30951" y="473376"/>
                  </a:lnTo>
                  <a:lnTo>
                    <a:pt x="53650" y="514313"/>
                  </a:lnTo>
                  <a:lnTo>
                    <a:pt x="81681" y="551463"/>
                  </a:lnTo>
                  <a:lnTo>
                    <a:pt x="114530" y="584310"/>
                  </a:lnTo>
                  <a:lnTo>
                    <a:pt x="151680" y="612340"/>
                  </a:lnTo>
                  <a:lnTo>
                    <a:pt x="192617" y="635038"/>
                  </a:lnTo>
                  <a:lnTo>
                    <a:pt x="236825" y="651889"/>
                  </a:lnTo>
                  <a:lnTo>
                    <a:pt x="283789" y="662377"/>
                  </a:lnTo>
                  <a:lnTo>
                    <a:pt x="332994" y="665987"/>
                  </a:lnTo>
                  <a:lnTo>
                    <a:pt x="382198" y="662377"/>
                  </a:lnTo>
                  <a:lnTo>
                    <a:pt x="429162" y="651889"/>
                  </a:lnTo>
                  <a:lnTo>
                    <a:pt x="473370" y="635038"/>
                  </a:lnTo>
                  <a:lnTo>
                    <a:pt x="514307" y="612340"/>
                  </a:lnTo>
                  <a:lnTo>
                    <a:pt x="551457" y="584310"/>
                  </a:lnTo>
                  <a:lnTo>
                    <a:pt x="584306" y="551463"/>
                  </a:lnTo>
                  <a:lnTo>
                    <a:pt x="612337" y="514313"/>
                  </a:lnTo>
                  <a:lnTo>
                    <a:pt x="635036" y="473376"/>
                  </a:lnTo>
                  <a:lnTo>
                    <a:pt x="651888" y="429167"/>
                  </a:lnTo>
                  <a:lnTo>
                    <a:pt x="662377" y="382201"/>
                  </a:lnTo>
                  <a:lnTo>
                    <a:pt x="665988" y="332993"/>
                  </a:lnTo>
                  <a:lnTo>
                    <a:pt x="662377" y="283786"/>
                  </a:lnTo>
                  <a:lnTo>
                    <a:pt x="651888" y="236820"/>
                  </a:lnTo>
                  <a:lnTo>
                    <a:pt x="635036" y="192611"/>
                  </a:lnTo>
                  <a:lnTo>
                    <a:pt x="612337" y="151674"/>
                  </a:lnTo>
                  <a:lnTo>
                    <a:pt x="584306" y="114524"/>
                  </a:lnTo>
                  <a:lnTo>
                    <a:pt x="551457" y="81677"/>
                  </a:lnTo>
                  <a:lnTo>
                    <a:pt x="514307" y="53647"/>
                  </a:lnTo>
                  <a:lnTo>
                    <a:pt x="473370" y="30949"/>
                  </a:lnTo>
                  <a:lnTo>
                    <a:pt x="429162" y="14098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12492" y="3922776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0" y="332994"/>
                  </a:moveTo>
                  <a:lnTo>
                    <a:pt x="3610" y="283786"/>
                  </a:lnTo>
                  <a:lnTo>
                    <a:pt x="14099" y="236820"/>
                  </a:lnTo>
                  <a:lnTo>
                    <a:pt x="30951" y="192611"/>
                  </a:lnTo>
                  <a:lnTo>
                    <a:pt x="53650" y="151674"/>
                  </a:lnTo>
                  <a:lnTo>
                    <a:pt x="81681" y="114524"/>
                  </a:lnTo>
                  <a:lnTo>
                    <a:pt x="114530" y="81677"/>
                  </a:lnTo>
                  <a:lnTo>
                    <a:pt x="151680" y="53647"/>
                  </a:lnTo>
                  <a:lnTo>
                    <a:pt x="192617" y="30949"/>
                  </a:lnTo>
                  <a:lnTo>
                    <a:pt x="236825" y="14098"/>
                  </a:lnTo>
                  <a:lnTo>
                    <a:pt x="283789" y="3610"/>
                  </a:lnTo>
                  <a:lnTo>
                    <a:pt x="332994" y="0"/>
                  </a:lnTo>
                  <a:lnTo>
                    <a:pt x="382198" y="3610"/>
                  </a:lnTo>
                  <a:lnTo>
                    <a:pt x="429162" y="14098"/>
                  </a:lnTo>
                  <a:lnTo>
                    <a:pt x="473370" y="30949"/>
                  </a:lnTo>
                  <a:lnTo>
                    <a:pt x="514307" y="53647"/>
                  </a:lnTo>
                  <a:lnTo>
                    <a:pt x="551457" y="81677"/>
                  </a:lnTo>
                  <a:lnTo>
                    <a:pt x="584306" y="114524"/>
                  </a:lnTo>
                  <a:lnTo>
                    <a:pt x="612337" y="151674"/>
                  </a:lnTo>
                  <a:lnTo>
                    <a:pt x="635036" y="192611"/>
                  </a:lnTo>
                  <a:lnTo>
                    <a:pt x="651888" y="236820"/>
                  </a:lnTo>
                  <a:lnTo>
                    <a:pt x="662377" y="283786"/>
                  </a:lnTo>
                  <a:lnTo>
                    <a:pt x="665988" y="332994"/>
                  </a:lnTo>
                  <a:lnTo>
                    <a:pt x="662377" y="382201"/>
                  </a:lnTo>
                  <a:lnTo>
                    <a:pt x="651888" y="429167"/>
                  </a:lnTo>
                  <a:lnTo>
                    <a:pt x="635036" y="473376"/>
                  </a:lnTo>
                  <a:lnTo>
                    <a:pt x="612337" y="514313"/>
                  </a:lnTo>
                  <a:lnTo>
                    <a:pt x="584306" y="551463"/>
                  </a:lnTo>
                  <a:lnTo>
                    <a:pt x="551457" y="584310"/>
                  </a:lnTo>
                  <a:lnTo>
                    <a:pt x="514307" y="612340"/>
                  </a:lnTo>
                  <a:lnTo>
                    <a:pt x="473370" y="635038"/>
                  </a:lnTo>
                  <a:lnTo>
                    <a:pt x="429162" y="651889"/>
                  </a:lnTo>
                  <a:lnTo>
                    <a:pt x="382198" y="662377"/>
                  </a:lnTo>
                  <a:lnTo>
                    <a:pt x="332994" y="665988"/>
                  </a:lnTo>
                  <a:lnTo>
                    <a:pt x="283789" y="662377"/>
                  </a:lnTo>
                  <a:lnTo>
                    <a:pt x="236825" y="651889"/>
                  </a:lnTo>
                  <a:lnTo>
                    <a:pt x="192617" y="635038"/>
                  </a:lnTo>
                  <a:lnTo>
                    <a:pt x="151680" y="612340"/>
                  </a:lnTo>
                  <a:lnTo>
                    <a:pt x="114530" y="584310"/>
                  </a:lnTo>
                  <a:lnTo>
                    <a:pt x="81681" y="551463"/>
                  </a:lnTo>
                  <a:lnTo>
                    <a:pt x="53650" y="514313"/>
                  </a:lnTo>
                  <a:lnTo>
                    <a:pt x="30951" y="473376"/>
                  </a:lnTo>
                  <a:lnTo>
                    <a:pt x="14099" y="429167"/>
                  </a:lnTo>
                  <a:lnTo>
                    <a:pt x="3610" y="382201"/>
                  </a:lnTo>
                  <a:lnTo>
                    <a:pt x="0" y="332994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87588" y="4123056"/>
              <a:ext cx="220345" cy="299720"/>
            </a:xfrm>
            <a:custGeom>
              <a:avLst/>
              <a:gdLst/>
              <a:ahLst/>
              <a:cxnLst/>
              <a:rect l="l" t="t" r="r" b="b"/>
              <a:pathLst>
                <a:path w="220344" h="299720">
                  <a:moveTo>
                    <a:pt x="113234" y="299308"/>
                  </a:moveTo>
                  <a:lnTo>
                    <a:pt x="122572" y="299308"/>
                  </a:lnTo>
                  <a:lnTo>
                    <a:pt x="125582" y="298108"/>
                  </a:lnTo>
                  <a:lnTo>
                    <a:pt x="139136" y="272694"/>
                  </a:lnTo>
                  <a:lnTo>
                    <a:pt x="140039" y="268796"/>
                  </a:lnTo>
                  <a:lnTo>
                    <a:pt x="152989" y="233224"/>
                  </a:lnTo>
                  <a:lnTo>
                    <a:pt x="156602" y="229412"/>
                  </a:lnTo>
                  <a:lnTo>
                    <a:pt x="161119" y="224254"/>
                  </a:lnTo>
                  <a:lnTo>
                    <a:pt x="166540" y="217751"/>
                  </a:lnTo>
                  <a:lnTo>
                    <a:pt x="172865" y="209902"/>
                  </a:lnTo>
                  <a:lnTo>
                    <a:pt x="177664" y="203730"/>
                  </a:lnTo>
                  <a:lnTo>
                    <a:pt x="182577" y="197755"/>
                  </a:lnTo>
                  <a:lnTo>
                    <a:pt x="187602" y="191948"/>
                  </a:lnTo>
                  <a:lnTo>
                    <a:pt x="192740" y="186282"/>
                  </a:lnTo>
                  <a:lnTo>
                    <a:pt x="199667" y="178805"/>
                  </a:lnTo>
                  <a:lnTo>
                    <a:pt x="204487" y="174919"/>
                  </a:lnTo>
                  <a:lnTo>
                    <a:pt x="207799" y="174919"/>
                  </a:lnTo>
                  <a:lnTo>
                    <a:pt x="211111" y="174619"/>
                  </a:lnTo>
                  <a:lnTo>
                    <a:pt x="213822" y="173422"/>
                  </a:lnTo>
                  <a:lnTo>
                    <a:pt x="218639" y="168640"/>
                  </a:lnTo>
                  <a:lnTo>
                    <a:pt x="219845" y="165648"/>
                  </a:lnTo>
                  <a:lnTo>
                    <a:pt x="219845" y="34385"/>
                  </a:lnTo>
                  <a:lnTo>
                    <a:pt x="218639" y="31394"/>
                  </a:lnTo>
                  <a:lnTo>
                    <a:pt x="213822" y="26611"/>
                  </a:lnTo>
                  <a:lnTo>
                    <a:pt x="210809" y="25414"/>
                  </a:lnTo>
                  <a:lnTo>
                    <a:pt x="207497" y="25117"/>
                  </a:lnTo>
                  <a:lnTo>
                    <a:pt x="202989" y="24561"/>
                  </a:lnTo>
                  <a:lnTo>
                    <a:pt x="196279" y="22911"/>
                  </a:lnTo>
                  <a:lnTo>
                    <a:pt x="187423" y="20197"/>
                  </a:lnTo>
                  <a:lnTo>
                    <a:pt x="176479" y="16445"/>
                  </a:lnTo>
                  <a:lnTo>
                    <a:pt x="158408" y="10465"/>
                  </a:lnTo>
                  <a:lnTo>
                    <a:pt x="114176" y="710"/>
                  </a:lnTo>
                  <a:lnTo>
                    <a:pt x="100587" y="0"/>
                  </a:lnTo>
                  <a:lnTo>
                    <a:pt x="75290" y="0"/>
                  </a:lnTo>
                  <a:lnTo>
                    <a:pt x="36746" y="15249"/>
                  </a:lnTo>
                  <a:lnTo>
                    <a:pt x="27045" y="40099"/>
                  </a:lnTo>
                  <a:lnTo>
                    <a:pt x="27106" y="50531"/>
                  </a:lnTo>
                  <a:lnTo>
                    <a:pt x="21972" y="55316"/>
                  </a:lnTo>
                  <a:lnTo>
                    <a:pt x="18373" y="61296"/>
                  </a:lnTo>
                  <a:lnTo>
                    <a:pt x="16561" y="68770"/>
                  </a:lnTo>
                  <a:lnTo>
                    <a:pt x="14446" y="76844"/>
                  </a:lnTo>
                  <a:lnTo>
                    <a:pt x="14446" y="84319"/>
                  </a:lnTo>
                  <a:lnTo>
                    <a:pt x="16561" y="91496"/>
                  </a:lnTo>
                  <a:lnTo>
                    <a:pt x="12663" y="97672"/>
                  </a:lnTo>
                  <a:lnTo>
                    <a:pt x="9976" y="104129"/>
                  </a:lnTo>
                  <a:lnTo>
                    <a:pt x="8473" y="110922"/>
                  </a:lnTo>
                  <a:lnTo>
                    <a:pt x="8129" y="118106"/>
                  </a:lnTo>
                  <a:lnTo>
                    <a:pt x="7827" y="122292"/>
                  </a:lnTo>
                  <a:lnTo>
                    <a:pt x="8733" y="127377"/>
                  </a:lnTo>
                  <a:lnTo>
                    <a:pt x="10847" y="133057"/>
                  </a:lnTo>
                  <a:lnTo>
                    <a:pt x="6105" y="139440"/>
                  </a:lnTo>
                  <a:lnTo>
                    <a:pt x="2715" y="146438"/>
                  </a:lnTo>
                  <a:lnTo>
                    <a:pt x="679" y="153998"/>
                  </a:lnTo>
                  <a:lnTo>
                    <a:pt x="0" y="162062"/>
                  </a:lnTo>
                  <a:lnTo>
                    <a:pt x="683" y="169411"/>
                  </a:lnTo>
                  <a:lnTo>
                    <a:pt x="30248" y="198759"/>
                  </a:lnTo>
                  <a:lnTo>
                    <a:pt x="37652" y="199436"/>
                  </a:lnTo>
                  <a:lnTo>
                    <a:pt x="92153" y="199436"/>
                  </a:lnTo>
                  <a:lnTo>
                    <a:pt x="91551" y="201230"/>
                  </a:lnTo>
                  <a:lnTo>
                    <a:pt x="91249" y="202727"/>
                  </a:lnTo>
                  <a:lnTo>
                    <a:pt x="90648" y="204222"/>
                  </a:lnTo>
                  <a:lnTo>
                    <a:pt x="90046" y="205419"/>
                  </a:lnTo>
                  <a:lnTo>
                    <a:pt x="89442" y="206913"/>
                  </a:lnTo>
                  <a:lnTo>
                    <a:pt x="87638" y="209902"/>
                  </a:lnTo>
                  <a:lnTo>
                    <a:pt x="87034" y="211099"/>
                  </a:lnTo>
                  <a:lnTo>
                    <a:pt x="86734" y="211996"/>
                  </a:lnTo>
                  <a:lnTo>
                    <a:pt x="84323" y="216481"/>
                  </a:lnTo>
                  <a:lnTo>
                    <a:pt x="75891" y="244289"/>
                  </a:lnTo>
                  <a:lnTo>
                    <a:pt x="75891" y="258950"/>
                  </a:lnTo>
                  <a:lnTo>
                    <a:pt x="84023" y="284064"/>
                  </a:lnTo>
                  <a:lnTo>
                    <a:pt x="86130" y="287338"/>
                  </a:lnTo>
                  <a:lnTo>
                    <a:pt x="88841" y="290037"/>
                  </a:lnTo>
                  <a:lnTo>
                    <a:pt x="91853" y="291836"/>
                  </a:lnTo>
                  <a:lnTo>
                    <a:pt x="94864" y="293935"/>
                  </a:lnTo>
                  <a:lnTo>
                    <a:pt x="98780" y="295409"/>
                  </a:lnTo>
                  <a:lnTo>
                    <a:pt x="103597" y="296909"/>
                  </a:lnTo>
                  <a:lnTo>
                    <a:pt x="108115" y="298708"/>
                  </a:lnTo>
                  <a:lnTo>
                    <a:pt x="113234" y="299308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0382" y="4148173"/>
              <a:ext cx="81313" cy="14950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80488" y="309372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5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3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3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39749" y="1868832"/>
          <a:ext cx="11167061" cy="4113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1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13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23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0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2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Coupling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293C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Chattiness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293C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Client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complexity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solidFill>
                      <a:srgbClr val="293C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Cognitive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1536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complexity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solidFill>
                      <a:srgbClr val="293C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Caching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293C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Discoverability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293C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Versioning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293C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5E8A1"/>
                          </a:solidFill>
                          <a:latin typeface="Tahoma"/>
                          <a:cs typeface="Tahoma"/>
                        </a:rPr>
                        <a:t>RPC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solidFill>
                            <a:srgbClr val="05E8A1"/>
                          </a:solidFill>
                          <a:latin typeface="Tahoma"/>
                          <a:cs typeface="Tahoma"/>
                        </a:rPr>
                        <a:t>Functions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181" marB="0"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54659" indent="-172720">
                        <a:lnSpc>
                          <a:spcPct val="100000"/>
                        </a:lnSpc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455295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43535" indent="-172720">
                        <a:lnSpc>
                          <a:spcPct val="100000"/>
                        </a:lnSpc>
                        <a:buClr>
                          <a:srgbClr val="F1F868"/>
                        </a:buClr>
                        <a:buFont typeface="Wingdings"/>
                        <a:buChar char=""/>
                        <a:tabLst>
                          <a:tab pos="344170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Medium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3709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3709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Low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3709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3709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Low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56235" indent="-172720">
                        <a:lnSpc>
                          <a:spcPct val="100000"/>
                        </a:lnSpc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356870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519430" indent="-172720">
                        <a:lnSpc>
                          <a:spcPct val="100000"/>
                        </a:lnSpc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519430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Bad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11480" indent="-172720">
                        <a:lnSpc>
                          <a:spcPct val="100000"/>
                        </a:lnSpc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412115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Hard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4" marB="0">
                    <a:lnL w="12700">
                      <a:solidFill>
                        <a:srgbClr val="293C48"/>
                      </a:solidFill>
                      <a:prstDash val="solid"/>
                    </a:lnL>
                    <a:solidFill>
                      <a:srgbClr val="1F3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1F868"/>
                          </a:solidFill>
                          <a:latin typeface="Tahoma"/>
                          <a:cs typeface="Tahoma"/>
                        </a:rPr>
                        <a:t>REST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solidFill>
                            <a:srgbClr val="F1F868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27" marB="0"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3075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3709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Low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54659" indent="-172720">
                        <a:lnSpc>
                          <a:spcPct val="100000"/>
                        </a:lnSpc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455295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44170" indent="-172720">
                        <a:lnSpc>
                          <a:spcPct val="100000"/>
                        </a:lnSpc>
                        <a:buClr>
                          <a:srgbClr val="F1F868"/>
                        </a:buClr>
                        <a:buFont typeface="Wingdings"/>
                        <a:buChar char=""/>
                        <a:tabLst>
                          <a:tab pos="344170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Medium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3709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3709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Low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31165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31165" algn="l"/>
                        </a:tabLst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HTTP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0534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1170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Good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17830" indent="-172720">
                        <a:lnSpc>
                          <a:spcPct val="100000"/>
                        </a:lnSpc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18465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Easy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8635" marB="0">
                    <a:lnL w="12700">
                      <a:solidFill>
                        <a:srgbClr val="293C48"/>
                      </a:solidFill>
                      <a:prstDash val="solid"/>
                    </a:lnL>
                    <a:solidFill>
                      <a:srgbClr val="1F3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12CAFF"/>
                          </a:solidFill>
                          <a:latin typeface="Tahoma"/>
                          <a:cs typeface="Tahoma"/>
                        </a:rPr>
                        <a:t>GraphQL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solidFill>
                            <a:srgbClr val="12CAFF"/>
                          </a:solidFill>
                          <a:latin typeface="Tahoma"/>
                          <a:cs typeface="Tahoma"/>
                        </a:rPr>
                        <a:t>Queries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27" marB="0"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4353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F1F868"/>
                        </a:buClr>
                        <a:buFont typeface="Wingdings"/>
                        <a:buChar char=""/>
                        <a:tabLst>
                          <a:tab pos="344170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Medium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72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307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3709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Low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72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55295" indent="-17335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455930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72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5529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455930" algn="l"/>
                        </a:tabLst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72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5623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EA526E"/>
                        </a:buClr>
                        <a:buFont typeface="Wingdings"/>
                        <a:buChar char=""/>
                        <a:tabLst>
                          <a:tab pos="356870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72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70534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12F8AF"/>
                        </a:buClr>
                        <a:buFont typeface="Wingdings"/>
                        <a:buChar char=""/>
                        <a:tabLst>
                          <a:tab pos="471170" algn="l"/>
                        </a:tabLst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Good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72" marB="0">
                    <a:lnL w="12700">
                      <a:solidFill>
                        <a:srgbClr val="293C48"/>
                      </a:solidFill>
                      <a:prstDash val="solid"/>
                    </a:lnL>
                    <a:lnR w="12700">
                      <a:solidFill>
                        <a:srgbClr val="293C48"/>
                      </a:solidFill>
                      <a:prstDash val="solid"/>
                    </a:lnR>
                    <a:solidFill>
                      <a:srgbClr val="1F303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???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27" marB="0">
                    <a:lnL w="12700">
                      <a:solidFill>
                        <a:srgbClr val="293C48"/>
                      </a:solidFill>
                      <a:prstDash val="solid"/>
                    </a:lnL>
                    <a:solidFill>
                      <a:srgbClr val="1F3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725" y="456561"/>
            <a:ext cx="6014428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84" dirty="0"/>
              <a:t>DESIGN</a:t>
            </a:r>
            <a:r>
              <a:rPr sz="3536" spc="449" dirty="0"/>
              <a:t> </a:t>
            </a:r>
            <a:r>
              <a:rPr sz="3536" spc="190" dirty="0"/>
              <a:t>CONSIDERATIONS</a:t>
            </a:r>
            <a:endParaRPr sz="3536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00092" y="6079239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0" y="22571"/>
                </a:moveTo>
                <a:lnTo>
                  <a:pt x="1764" y="31356"/>
                </a:lnTo>
                <a:lnTo>
                  <a:pt x="6580" y="38531"/>
                </a:lnTo>
                <a:lnTo>
                  <a:pt x="13728" y="43368"/>
                </a:lnTo>
                <a:lnTo>
                  <a:pt x="22490" y="45142"/>
                </a:lnTo>
                <a:lnTo>
                  <a:pt x="31251" y="43368"/>
                </a:lnTo>
                <a:lnTo>
                  <a:pt x="38399" y="38531"/>
                </a:lnTo>
                <a:lnTo>
                  <a:pt x="43215" y="31356"/>
                </a:lnTo>
                <a:lnTo>
                  <a:pt x="44980" y="22571"/>
                </a:lnTo>
                <a:lnTo>
                  <a:pt x="43215" y="13785"/>
                </a:lnTo>
                <a:lnTo>
                  <a:pt x="38399" y="6610"/>
                </a:lnTo>
                <a:lnTo>
                  <a:pt x="31251" y="1773"/>
                </a:lnTo>
                <a:lnTo>
                  <a:pt x="22490" y="0"/>
                </a:lnTo>
                <a:lnTo>
                  <a:pt x="13728" y="1773"/>
                </a:lnTo>
                <a:lnTo>
                  <a:pt x="6580" y="6610"/>
                </a:lnTo>
                <a:lnTo>
                  <a:pt x="1764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" name="object 3"/>
          <p:cNvSpPr/>
          <p:nvPr/>
        </p:nvSpPr>
        <p:spPr>
          <a:xfrm>
            <a:off x="7700092" y="5647492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0" y="22565"/>
                </a:moveTo>
                <a:lnTo>
                  <a:pt x="1764" y="31349"/>
                </a:lnTo>
                <a:lnTo>
                  <a:pt x="6580" y="38522"/>
                </a:lnTo>
                <a:lnTo>
                  <a:pt x="13728" y="43357"/>
                </a:lnTo>
                <a:lnTo>
                  <a:pt x="22490" y="45130"/>
                </a:lnTo>
                <a:lnTo>
                  <a:pt x="31251" y="43357"/>
                </a:lnTo>
                <a:lnTo>
                  <a:pt x="38399" y="38522"/>
                </a:lnTo>
                <a:lnTo>
                  <a:pt x="43215" y="31349"/>
                </a:lnTo>
                <a:lnTo>
                  <a:pt x="44980" y="22565"/>
                </a:lnTo>
                <a:lnTo>
                  <a:pt x="43215" y="13780"/>
                </a:lnTo>
                <a:lnTo>
                  <a:pt x="38399" y="6608"/>
                </a:lnTo>
                <a:lnTo>
                  <a:pt x="31251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" name="object 4"/>
          <p:cNvSpPr/>
          <p:nvPr/>
        </p:nvSpPr>
        <p:spPr>
          <a:xfrm>
            <a:off x="7700092" y="5217786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0" y="22565"/>
                </a:moveTo>
                <a:lnTo>
                  <a:pt x="1764" y="31349"/>
                </a:lnTo>
                <a:lnTo>
                  <a:pt x="6580" y="38522"/>
                </a:lnTo>
                <a:lnTo>
                  <a:pt x="13728" y="43357"/>
                </a:lnTo>
                <a:lnTo>
                  <a:pt x="22490" y="45130"/>
                </a:lnTo>
                <a:lnTo>
                  <a:pt x="31251" y="43357"/>
                </a:lnTo>
                <a:lnTo>
                  <a:pt x="38399" y="38522"/>
                </a:lnTo>
                <a:lnTo>
                  <a:pt x="43215" y="31349"/>
                </a:lnTo>
                <a:lnTo>
                  <a:pt x="44980" y="22565"/>
                </a:lnTo>
                <a:lnTo>
                  <a:pt x="43215" y="13780"/>
                </a:lnTo>
                <a:lnTo>
                  <a:pt x="38399" y="6608"/>
                </a:lnTo>
                <a:lnTo>
                  <a:pt x="31251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7700092" y="4786028"/>
            <a:ext cx="61310" cy="62174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0" y="22565"/>
                </a:moveTo>
                <a:lnTo>
                  <a:pt x="1764" y="31351"/>
                </a:lnTo>
                <a:lnTo>
                  <a:pt x="6580" y="38528"/>
                </a:lnTo>
                <a:lnTo>
                  <a:pt x="13728" y="43368"/>
                </a:lnTo>
                <a:lnTo>
                  <a:pt x="22490" y="45143"/>
                </a:lnTo>
                <a:lnTo>
                  <a:pt x="31251" y="43368"/>
                </a:lnTo>
                <a:lnTo>
                  <a:pt x="38399" y="38528"/>
                </a:lnTo>
                <a:lnTo>
                  <a:pt x="43215" y="31351"/>
                </a:lnTo>
                <a:lnTo>
                  <a:pt x="44980" y="22565"/>
                </a:lnTo>
                <a:lnTo>
                  <a:pt x="43215" y="13780"/>
                </a:lnTo>
                <a:lnTo>
                  <a:pt x="38399" y="6608"/>
                </a:lnTo>
                <a:lnTo>
                  <a:pt x="31251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8129290" y="6079239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71"/>
                </a:moveTo>
                <a:lnTo>
                  <a:pt x="1764" y="31356"/>
                </a:lnTo>
                <a:lnTo>
                  <a:pt x="6580" y="38531"/>
                </a:lnTo>
                <a:lnTo>
                  <a:pt x="13728" y="43368"/>
                </a:lnTo>
                <a:lnTo>
                  <a:pt x="22490" y="45142"/>
                </a:lnTo>
                <a:lnTo>
                  <a:pt x="31271" y="43368"/>
                </a:lnTo>
                <a:lnTo>
                  <a:pt x="38462" y="38531"/>
                </a:lnTo>
                <a:lnTo>
                  <a:pt x="43321" y="31356"/>
                </a:lnTo>
                <a:lnTo>
                  <a:pt x="45106" y="22571"/>
                </a:lnTo>
                <a:lnTo>
                  <a:pt x="43321" y="13785"/>
                </a:lnTo>
                <a:lnTo>
                  <a:pt x="38462" y="6610"/>
                </a:lnTo>
                <a:lnTo>
                  <a:pt x="31271" y="1773"/>
                </a:lnTo>
                <a:lnTo>
                  <a:pt x="22490" y="0"/>
                </a:lnTo>
                <a:lnTo>
                  <a:pt x="13728" y="1773"/>
                </a:lnTo>
                <a:lnTo>
                  <a:pt x="6580" y="6610"/>
                </a:lnTo>
                <a:lnTo>
                  <a:pt x="1764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8129290" y="5647492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64" y="31349"/>
                </a:lnTo>
                <a:lnTo>
                  <a:pt x="6580" y="38522"/>
                </a:lnTo>
                <a:lnTo>
                  <a:pt x="13728" y="43357"/>
                </a:lnTo>
                <a:lnTo>
                  <a:pt x="22490" y="45130"/>
                </a:lnTo>
                <a:lnTo>
                  <a:pt x="31271" y="43357"/>
                </a:lnTo>
                <a:lnTo>
                  <a:pt x="38462" y="38522"/>
                </a:lnTo>
                <a:lnTo>
                  <a:pt x="43321" y="31349"/>
                </a:lnTo>
                <a:lnTo>
                  <a:pt x="45106" y="22565"/>
                </a:lnTo>
                <a:lnTo>
                  <a:pt x="43321" y="13780"/>
                </a:lnTo>
                <a:lnTo>
                  <a:pt x="38462" y="6608"/>
                </a:lnTo>
                <a:lnTo>
                  <a:pt x="31271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8129290" y="5217786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64" y="31349"/>
                </a:lnTo>
                <a:lnTo>
                  <a:pt x="6580" y="38522"/>
                </a:lnTo>
                <a:lnTo>
                  <a:pt x="13728" y="43357"/>
                </a:lnTo>
                <a:lnTo>
                  <a:pt x="22490" y="45130"/>
                </a:lnTo>
                <a:lnTo>
                  <a:pt x="31271" y="43357"/>
                </a:lnTo>
                <a:lnTo>
                  <a:pt x="38462" y="38522"/>
                </a:lnTo>
                <a:lnTo>
                  <a:pt x="43321" y="31349"/>
                </a:lnTo>
                <a:lnTo>
                  <a:pt x="45106" y="22565"/>
                </a:lnTo>
                <a:lnTo>
                  <a:pt x="43321" y="13780"/>
                </a:lnTo>
                <a:lnTo>
                  <a:pt x="38462" y="6608"/>
                </a:lnTo>
                <a:lnTo>
                  <a:pt x="31271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8129290" y="478602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64" y="31351"/>
                </a:lnTo>
                <a:lnTo>
                  <a:pt x="6580" y="38528"/>
                </a:lnTo>
                <a:lnTo>
                  <a:pt x="13728" y="43368"/>
                </a:lnTo>
                <a:lnTo>
                  <a:pt x="22490" y="45143"/>
                </a:lnTo>
                <a:lnTo>
                  <a:pt x="31271" y="43368"/>
                </a:lnTo>
                <a:lnTo>
                  <a:pt x="38462" y="38528"/>
                </a:lnTo>
                <a:lnTo>
                  <a:pt x="43321" y="31351"/>
                </a:lnTo>
                <a:lnTo>
                  <a:pt x="45106" y="22565"/>
                </a:lnTo>
                <a:lnTo>
                  <a:pt x="43321" y="13780"/>
                </a:lnTo>
                <a:lnTo>
                  <a:pt x="38462" y="6608"/>
                </a:lnTo>
                <a:lnTo>
                  <a:pt x="31271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8558490" y="6079239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71"/>
                </a:moveTo>
                <a:lnTo>
                  <a:pt x="1764" y="31356"/>
                </a:lnTo>
                <a:lnTo>
                  <a:pt x="6580" y="38531"/>
                </a:lnTo>
                <a:lnTo>
                  <a:pt x="13728" y="43368"/>
                </a:lnTo>
                <a:lnTo>
                  <a:pt x="22490" y="45142"/>
                </a:lnTo>
                <a:lnTo>
                  <a:pt x="31324" y="43368"/>
                </a:lnTo>
                <a:lnTo>
                  <a:pt x="38509" y="38531"/>
                </a:lnTo>
                <a:lnTo>
                  <a:pt x="43339" y="31356"/>
                </a:lnTo>
                <a:lnTo>
                  <a:pt x="45106" y="22571"/>
                </a:lnTo>
                <a:lnTo>
                  <a:pt x="43339" y="13785"/>
                </a:lnTo>
                <a:lnTo>
                  <a:pt x="38509" y="6610"/>
                </a:lnTo>
                <a:lnTo>
                  <a:pt x="31324" y="1773"/>
                </a:lnTo>
                <a:lnTo>
                  <a:pt x="22490" y="0"/>
                </a:lnTo>
                <a:lnTo>
                  <a:pt x="13728" y="1773"/>
                </a:lnTo>
                <a:lnTo>
                  <a:pt x="6580" y="6610"/>
                </a:lnTo>
                <a:lnTo>
                  <a:pt x="1764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8558490" y="5647492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64" y="31349"/>
                </a:lnTo>
                <a:lnTo>
                  <a:pt x="6580" y="38522"/>
                </a:lnTo>
                <a:lnTo>
                  <a:pt x="13728" y="43357"/>
                </a:lnTo>
                <a:lnTo>
                  <a:pt x="22490" y="45130"/>
                </a:lnTo>
                <a:lnTo>
                  <a:pt x="31324" y="43357"/>
                </a:lnTo>
                <a:lnTo>
                  <a:pt x="38509" y="38522"/>
                </a:lnTo>
                <a:lnTo>
                  <a:pt x="43339" y="31349"/>
                </a:lnTo>
                <a:lnTo>
                  <a:pt x="45106" y="22565"/>
                </a:lnTo>
                <a:lnTo>
                  <a:pt x="43339" y="13780"/>
                </a:lnTo>
                <a:lnTo>
                  <a:pt x="38509" y="6608"/>
                </a:lnTo>
                <a:lnTo>
                  <a:pt x="31324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8558490" y="5217786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64" y="31349"/>
                </a:lnTo>
                <a:lnTo>
                  <a:pt x="6580" y="38522"/>
                </a:lnTo>
                <a:lnTo>
                  <a:pt x="13728" y="43357"/>
                </a:lnTo>
                <a:lnTo>
                  <a:pt x="22490" y="45130"/>
                </a:lnTo>
                <a:lnTo>
                  <a:pt x="31324" y="43357"/>
                </a:lnTo>
                <a:lnTo>
                  <a:pt x="38509" y="38522"/>
                </a:lnTo>
                <a:lnTo>
                  <a:pt x="43339" y="31349"/>
                </a:lnTo>
                <a:lnTo>
                  <a:pt x="45106" y="22565"/>
                </a:lnTo>
                <a:lnTo>
                  <a:pt x="43339" y="13780"/>
                </a:lnTo>
                <a:lnTo>
                  <a:pt x="38509" y="6608"/>
                </a:lnTo>
                <a:lnTo>
                  <a:pt x="31324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8558490" y="478602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64" y="31351"/>
                </a:lnTo>
                <a:lnTo>
                  <a:pt x="6580" y="38528"/>
                </a:lnTo>
                <a:lnTo>
                  <a:pt x="13728" y="43368"/>
                </a:lnTo>
                <a:lnTo>
                  <a:pt x="22490" y="45143"/>
                </a:lnTo>
                <a:lnTo>
                  <a:pt x="31324" y="43368"/>
                </a:lnTo>
                <a:lnTo>
                  <a:pt x="38509" y="38528"/>
                </a:lnTo>
                <a:lnTo>
                  <a:pt x="43339" y="31351"/>
                </a:lnTo>
                <a:lnTo>
                  <a:pt x="45106" y="22565"/>
                </a:lnTo>
                <a:lnTo>
                  <a:pt x="43339" y="13780"/>
                </a:lnTo>
                <a:lnTo>
                  <a:pt x="38509" y="6608"/>
                </a:lnTo>
                <a:lnTo>
                  <a:pt x="31324" y="1772"/>
                </a:lnTo>
                <a:lnTo>
                  <a:pt x="22490" y="0"/>
                </a:lnTo>
                <a:lnTo>
                  <a:pt x="13728" y="1772"/>
                </a:lnTo>
                <a:lnTo>
                  <a:pt x="6580" y="6608"/>
                </a:lnTo>
                <a:lnTo>
                  <a:pt x="1764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8989775" y="6079239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71"/>
                </a:moveTo>
                <a:lnTo>
                  <a:pt x="1770" y="31356"/>
                </a:lnTo>
                <a:lnTo>
                  <a:pt x="6600" y="38531"/>
                </a:lnTo>
                <a:lnTo>
                  <a:pt x="13765" y="43368"/>
                </a:lnTo>
                <a:lnTo>
                  <a:pt x="22540" y="45142"/>
                </a:lnTo>
                <a:lnTo>
                  <a:pt x="31317" y="43368"/>
                </a:lnTo>
                <a:lnTo>
                  <a:pt x="38486" y="38531"/>
                </a:lnTo>
                <a:lnTo>
                  <a:pt x="43320" y="31356"/>
                </a:lnTo>
                <a:lnTo>
                  <a:pt x="45093" y="22571"/>
                </a:lnTo>
                <a:lnTo>
                  <a:pt x="43320" y="13785"/>
                </a:lnTo>
                <a:lnTo>
                  <a:pt x="38486" y="6610"/>
                </a:lnTo>
                <a:lnTo>
                  <a:pt x="31317" y="1773"/>
                </a:lnTo>
                <a:lnTo>
                  <a:pt x="22540" y="0"/>
                </a:lnTo>
                <a:lnTo>
                  <a:pt x="13765" y="1773"/>
                </a:lnTo>
                <a:lnTo>
                  <a:pt x="6600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8989775" y="5647492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49"/>
                </a:lnTo>
                <a:lnTo>
                  <a:pt x="6600" y="38522"/>
                </a:lnTo>
                <a:lnTo>
                  <a:pt x="13765" y="43357"/>
                </a:lnTo>
                <a:lnTo>
                  <a:pt x="22540" y="45130"/>
                </a:lnTo>
                <a:lnTo>
                  <a:pt x="31317" y="43357"/>
                </a:lnTo>
                <a:lnTo>
                  <a:pt x="38486" y="38522"/>
                </a:lnTo>
                <a:lnTo>
                  <a:pt x="43320" y="31349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8989775" y="5217786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49"/>
                </a:lnTo>
                <a:lnTo>
                  <a:pt x="6600" y="38522"/>
                </a:lnTo>
                <a:lnTo>
                  <a:pt x="13765" y="43357"/>
                </a:lnTo>
                <a:lnTo>
                  <a:pt x="22540" y="45130"/>
                </a:lnTo>
                <a:lnTo>
                  <a:pt x="31317" y="43357"/>
                </a:lnTo>
                <a:lnTo>
                  <a:pt x="38486" y="38522"/>
                </a:lnTo>
                <a:lnTo>
                  <a:pt x="43320" y="31349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8989775" y="478602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51"/>
                </a:lnTo>
                <a:lnTo>
                  <a:pt x="6600" y="38528"/>
                </a:lnTo>
                <a:lnTo>
                  <a:pt x="13765" y="43368"/>
                </a:lnTo>
                <a:lnTo>
                  <a:pt x="22540" y="45143"/>
                </a:lnTo>
                <a:lnTo>
                  <a:pt x="31317" y="43368"/>
                </a:lnTo>
                <a:lnTo>
                  <a:pt x="38486" y="38528"/>
                </a:lnTo>
                <a:lnTo>
                  <a:pt x="43320" y="31351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9419008" y="6079239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71"/>
                </a:moveTo>
                <a:lnTo>
                  <a:pt x="1770" y="31356"/>
                </a:lnTo>
                <a:lnTo>
                  <a:pt x="6600" y="38531"/>
                </a:lnTo>
                <a:lnTo>
                  <a:pt x="13765" y="43368"/>
                </a:lnTo>
                <a:lnTo>
                  <a:pt x="22540" y="45142"/>
                </a:lnTo>
                <a:lnTo>
                  <a:pt x="31317" y="43368"/>
                </a:lnTo>
                <a:lnTo>
                  <a:pt x="38486" y="38531"/>
                </a:lnTo>
                <a:lnTo>
                  <a:pt x="43320" y="31356"/>
                </a:lnTo>
                <a:lnTo>
                  <a:pt x="45093" y="22571"/>
                </a:lnTo>
                <a:lnTo>
                  <a:pt x="43320" y="13785"/>
                </a:lnTo>
                <a:lnTo>
                  <a:pt x="38486" y="6610"/>
                </a:lnTo>
                <a:lnTo>
                  <a:pt x="31317" y="1773"/>
                </a:lnTo>
                <a:lnTo>
                  <a:pt x="22540" y="0"/>
                </a:lnTo>
                <a:lnTo>
                  <a:pt x="13765" y="1773"/>
                </a:lnTo>
                <a:lnTo>
                  <a:pt x="6600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9419008" y="5647492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49"/>
                </a:lnTo>
                <a:lnTo>
                  <a:pt x="6600" y="38522"/>
                </a:lnTo>
                <a:lnTo>
                  <a:pt x="13765" y="43357"/>
                </a:lnTo>
                <a:lnTo>
                  <a:pt x="22540" y="45130"/>
                </a:lnTo>
                <a:lnTo>
                  <a:pt x="31317" y="43357"/>
                </a:lnTo>
                <a:lnTo>
                  <a:pt x="38486" y="38522"/>
                </a:lnTo>
                <a:lnTo>
                  <a:pt x="43320" y="31349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9419008" y="5217786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49"/>
                </a:lnTo>
                <a:lnTo>
                  <a:pt x="6600" y="38522"/>
                </a:lnTo>
                <a:lnTo>
                  <a:pt x="13765" y="43357"/>
                </a:lnTo>
                <a:lnTo>
                  <a:pt x="22540" y="45130"/>
                </a:lnTo>
                <a:lnTo>
                  <a:pt x="31317" y="43357"/>
                </a:lnTo>
                <a:lnTo>
                  <a:pt x="38486" y="38522"/>
                </a:lnTo>
                <a:lnTo>
                  <a:pt x="43320" y="31349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9419008" y="478602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51"/>
                </a:lnTo>
                <a:lnTo>
                  <a:pt x="6600" y="38528"/>
                </a:lnTo>
                <a:lnTo>
                  <a:pt x="13765" y="43368"/>
                </a:lnTo>
                <a:lnTo>
                  <a:pt x="22540" y="45143"/>
                </a:lnTo>
                <a:lnTo>
                  <a:pt x="31317" y="43368"/>
                </a:lnTo>
                <a:lnTo>
                  <a:pt x="38486" y="38528"/>
                </a:lnTo>
                <a:lnTo>
                  <a:pt x="43320" y="31351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9854377" y="607923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71"/>
                </a:moveTo>
                <a:lnTo>
                  <a:pt x="1770" y="31356"/>
                </a:lnTo>
                <a:lnTo>
                  <a:pt x="6600" y="38531"/>
                </a:lnTo>
                <a:lnTo>
                  <a:pt x="13765" y="43368"/>
                </a:lnTo>
                <a:lnTo>
                  <a:pt x="22540" y="45142"/>
                </a:lnTo>
                <a:lnTo>
                  <a:pt x="31317" y="43368"/>
                </a:lnTo>
                <a:lnTo>
                  <a:pt x="38486" y="38531"/>
                </a:lnTo>
                <a:lnTo>
                  <a:pt x="43320" y="31356"/>
                </a:lnTo>
                <a:lnTo>
                  <a:pt x="45093" y="22571"/>
                </a:lnTo>
                <a:lnTo>
                  <a:pt x="43320" y="13785"/>
                </a:lnTo>
                <a:lnTo>
                  <a:pt x="38486" y="6610"/>
                </a:lnTo>
                <a:lnTo>
                  <a:pt x="31317" y="1773"/>
                </a:lnTo>
                <a:lnTo>
                  <a:pt x="22540" y="0"/>
                </a:lnTo>
                <a:lnTo>
                  <a:pt x="13765" y="1773"/>
                </a:lnTo>
                <a:lnTo>
                  <a:pt x="6600" y="6610"/>
                </a:lnTo>
                <a:lnTo>
                  <a:pt x="1770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9854377" y="5647492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49"/>
                </a:lnTo>
                <a:lnTo>
                  <a:pt x="6600" y="38522"/>
                </a:lnTo>
                <a:lnTo>
                  <a:pt x="13765" y="43357"/>
                </a:lnTo>
                <a:lnTo>
                  <a:pt x="22540" y="45130"/>
                </a:lnTo>
                <a:lnTo>
                  <a:pt x="31317" y="43357"/>
                </a:lnTo>
                <a:lnTo>
                  <a:pt x="38486" y="38522"/>
                </a:lnTo>
                <a:lnTo>
                  <a:pt x="43320" y="31349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9854377" y="5217786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49"/>
                </a:lnTo>
                <a:lnTo>
                  <a:pt x="6600" y="38522"/>
                </a:lnTo>
                <a:lnTo>
                  <a:pt x="13765" y="43357"/>
                </a:lnTo>
                <a:lnTo>
                  <a:pt x="22540" y="45130"/>
                </a:lnTo>
                <a:lnTo>
                  <a:pt x="31317" y="43357"/>
                </a:lnTo>
                <a:lnTo>
                  <a:pt x="38486" y="38522"/>
                </a:lnTo>
                <a:lnTo>
                  <a:pt x="43320" y="31349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9854377" y="478602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0" y="31351"/>
                </a:lnTo>
                <a:lnTo>
                  <a:pt x="6600" y="38528"/>
                </a:lnTo>
                <a:lnTo>
                  <a:pt x="13765" y="43368"/>
                </a:lnTo>
                <a:lnTo>
                  <a:pt x="22540" y="45143"/>
                </a:lnTo>
                <a:lnTo>
                  <a:pt x="31317" y="43368"/>
                </a:lnTo>
                <a:lnTo>
                  <a:pt x="38486" y="38528"/>
                </a:lnTo>
                <a:lnTo>
                  <a:pt x="43320" y="31351"/>
                </a:lnTo>
                <a:lnTo>
                  <a:pt x="45093" y="22565"/>
                </a:lnTo>
                <a:lnTo>
                  <a:pt x="43320" y="13780"/>
                </a:lnTo>
                <a:lnTo>
                  <a:pt x="38486" y="6608"/>
                </a:lnTo>
                <a:lnTo>
                  <a:pt x="31317" y="1772"/>
                </a:lnTo>
                <a:lnTo>
                  <a:pt x="22540" y="0"/>
                </a:lnTo>
                <a:lnTo>
                  <a:pt x="13765" y="1772"/>
                </a:lnTo>
                <a:lnTo>
                  <a:pt x="6600" y="6608"/>
                </a:lnTo>
                <a:lnTo>
                  <a:pt x="1770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10283608" y="6079238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71"/>
                </a:moveTo>
                <a:lnTo>
                  <a:pt x="1771" y="31356"/>
                </a:lnTo>
                <a:lnTo>
                  <a:pt x="6603" y="38531"/>
                </a:lnTo>
                <a:lnTo>
                  <a:pt x="13770" y="43368"/>
                </a:lnTo>
                <a:lnTo>
                  <a:pt x="22546" y="45142"/>
                </a:lnTo>
                <a:lnTo>
                  <a:pt x="31322" y="43368"/>
                </a:lnTo>
                <a:lnTo>
                  <a:pt x="38488" y="38531"/>
                </a:lnTo>
                <a:lnTo>
                  <a:pt x="43320" y="31356"/>
                </a:lnTo>
                <a:lnTo>
                  <a:pt x="45092" y="22571"/>
                </a:lnTo>
                <a:lnTo>
                  <a:pt x="43320" y="13785"/>
                </a:lnTo>
                <a:lnTo>
                  <a:pt x="38488" y="6610"/>
                </a:lnTo>
                <a:lnTo>
                  <a:pt x="31322" y="1773"/>
                </a:lnTo>
                <a:lnTo>
                  <a:pt x="22546" y="0"/>
                </a:lnTo>
                <a:lnTo>
                  <a:pt x="13770" y="1773"/>
                </a:lnTo>
                <a:lnTo>
                  <a:pt x="6603" y="6610"/>
                </a:lnTo>
                <a:lnTo>
                  <a:pt x="1771" y="13785"/>
                </a:lnTo>
                <a:lnTo>
                  <a:pt x="0" y="22571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0283608" y="5647492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1" y="31349"/>
                </a:lnTo>
                <a:lnTo>
                  <a:pt x="6603" y="38522"/>
                </a:lnTo>
                <a:lnTo>
                  <a:pt x="13770" y="43357"/>
                </a:lnTo>
                <a:lnTo>
                  <a:pt x="22546" y="45130"/>
                </a:lnTo>
                <a:lnTo>
                  <a:pt x="31322" y="43357"/>
                </a:lnTo>
                <a:lnTo>
                  <a:pt x="38488" y="38522"/>
                </a:lnTo>
                <a:lnTo>
                  <a:pt x="43320" y="31349"/>
                </a:lnTo>
                <a:lnTo>
                  <a:pt x="45092" y="22565"/>
                </a:lnTo>
                <a:lnTo>
                  <a:pt x="43320" y="13780"/>
                </a:lnTo>
                <a:lnTo>
                  <a:pt x="38488" y="6608"/>
                </a:lnTo>
                <a:lnTo>
                  <a:pt x="31322" y="1772"/>
                </a:lnTo>
                <a:lnTo>
                  <a:pt x="22546" y="0"/>
                </a:lnTo>
                <a:lnTo>
                  <a:pt x="13770" y="1772"/>
                </a:lnTo>
                <a:lnTo>
                  <a:pt x="6603" y="6608"/>
                </a:lnTo>
                <a:lnTo>
                  <a:pt x="1771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0283608" y="5217786"/>
            <a:ext cx="62174" cy="62174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565"/>
                </a:moveTo>
                <a:lnTo>
                  <a:pt x="1771" y="31349"/>
                </a:lnTo>
                <a:lnTo>
                  <a:pt x="6603" y="38522"/>
                </a:lnTo>
                <a:lnTo>
                  <a:pt x="13770" y="43357"/>
                </a:lnTo>
                <a:lnTo>
                  <a:pt x="22546" y="45130"/>
                </a:lnTo>
                <a:lnTo>
                  <a:pt x="31322" y="43357"/>
                </a:lnTo>
                <a:lnTo>
                  <a:pt x="38488" y="38522"/>
                </a:lnTo>
                <a:lnTo>
                  <a:pt x="43320" y="31349"/>
                </a:lnTo>
                <a:lnTo>
                  <a:pt x="45092" y="22565"/>
                </a:lnTo>
                <a:lnTo>
                  <a:pt x="43320" y="13780"/>
                </a:lnTo>
                <a:lnTo>
                  <a:pt x="38488" y="6608"/>
                </a:lnTo>
                <a:lnTo>
                  <a:pt x="31322" y="1772"/>
                </a:lnTo>
                <a:lnTo>
                  <a:pt x="22546" y="0"/>
                </a:lnTo>
                <a:lnTo>
                  <a:pt x="13770" y="1772"/>
                </a:lnTo>
                <a:lnTo>
                  <a:pt x="6603" y="6608"/>
                </a:lnTo>
                <a:lnTo>
                  <a:pt x="1771" y="13780"/>
                </a:lnTo>
                <a:lnTo>
                  <a:pt x="0" y="22565"/>
                </a:lnTo>
                <a:close/>
              </a:path>
            </a:pathLst>
          </a:custGeom>
          <a:solidFill>
            <a:srgbClr val="12CA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9" name="object 29"/>
          <p:cNvGrpSpPr/>
          <p:nvPr/>
        </p:nvGrpSpPr>
        <p:grpSpPr>
          <a:xfrm>
            <a:off x="514850" y="895299"/>
            <a:ext cx="11589323" cy="4702739"/>
            <a:chOff x="377952" y="658368"/>
            <a:chExt cx="8522335" cy="3458210"/>
          </a:xfrm>
        </p:grpSpPr>
        <p:sp>
          <p:nvSpPr>
            <p:cNvPr id="30" name="object 30"/>
            <p:cNvSpPr/>
            <p:nvPr/>
          </p:nvSpPr>
          <p:spPr>
            <a:xfrm>
              <a:off x="7561515" y="351945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565"/>
                  </a:moveTo>
                  <a:lnTo>
                    <a:pt x="1771" y="31351"/>
                  </a:lnTo>
                  <a:lnTo>
                    <a:pt x="6603" y="38528"/>
                  </a:lnTo>
                  <a:lnTo>
                    <a:pt x="13770" y="43368"/>
                  </a:lnTo>
                  <a:lnTo>
                    <a:pt x="22546" y="45143"/>
                  </a:lnTo>
                  <a:lnTo>
                    <a:pt x="31322" y="43368"/>
                  </a:lnTo>
                  <a:lnTo>
                    <a:pt x="38488" y="38528"/>
                  </a:lnTo>
                  <a:lnTo>
                    <a:pt x="43320" y="31351"/>
                  </a:lnTo>
                  <a:lnTo>
                    <a:pt x="45092" y="22565"/>
                  </a:lnTo>
                  <a:lnTo>
                    <a:pt x="43320" y="13780"/>
                  </a:lnTo>
                  <a:lnTo>
                    <a:pt x="38488" y="6608"/>
                  </a:lnTo>
                  <a:lnTo>
                    <a:pt x="31322" y="1772"/>
                  </a:lnTo>
                  <a:lnTo>
                    <a:pt x="22546" y="0"/>
                  </a:lnTo>
                  <a:lnTo>
                    <a:pt x="13770" y="1772"/>
                  </a:lnTo>
                  <a:lnTo>
                    <a:pt x="6603" y="6608"/>
                  </a:lnTo>
                  <a:lnTo>
                    <a:pt x="1771" y="13780"/>
                  </a:lnTo>
                  <a:lnTo>
                    <a:pt x="0" y="22565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858" y="668274"/>
              <a:ext cx="8030209" cy="3037840"/>
            </a:xfrm>
            <a:custGeom>
              <a:avLst/>
              <a:gdLst/>
              <a:ahLst/>
              <a:cxnLst/>
              <a:rect l="l" t="t" r="r" b="b"/>
              <a:pathLst>
                <a:path w="8030209" h="3037840">
                  <a:moveTo>
                    <a:pt x="0" y="94234"/>
                  </a:moveTo>
                  <a:lnTo>
                    <a:pt x="7403" y="57542"/>
                  </a:lnTo>
                  <a:lnTo>
                    <a:pt x="27593" y="27590"/>
                  </a:lnTo>
                  <a:lnTo>
                    <a:pt x="57542" y="7401"/>
                  </a:lnTo>
                  <a:lnTo>
                    <a:pt x="94221" y="0"/>
                  </a:lnTo>
                  <a:lnTo>
                    <a:pt x="7935722" y="0"/>
                  </a:lnTo>
                  <a:lnTo>
                    <a:pt x="7972413" y="7401"/>
                  </a:lnTo>
                  <a:lnTo>
                    <a:pt x="8002365" y="27590"/>
                  </a:lnTo>
                  <a:lnTo>
                    <a:pt x="8022554" y="57542"/>
                  </a:lnTo>
                  <a:lnTo>
                    <a:pt x="8029956" y="94234"/>
                  </a:lnTo>
                  <a:lnTo>
                    <a:pt x="8029956" y="2943098"/>
                  </a:lnTo>
                  <a:lnTo>
                    <a:pt x="8022554" y="2979789"/>
                  </a:lnTo>
                  <a:lnTo>
                    <a:pt x="8002365" y="3009741"/>
                  </a:lnTo>
                  <a:lnTo>
                    <a:pt x="7972413" y="3029930"/>
                  </a:lnTo>
                  <a:lnTo>
                    <a:pt x="7935722" y="3037332"/>
                  </a:lnTo>
                  <a:lnTo>
                    <a:pt x="94221" y="3037332"/>
                  </a:lnTo>
                  <a:lnTo>
                    <a:pt x="57542" y="3029930"/>
                  </a:lnTo>
                  <a:lnTo>
                    <a:pt x="27593" y="3009741"/>
                  </a:lnTo>
                  <a:lnTo>
                    <a:pt x="7403" y="2979789"/>
                  </a:lnTo>
                  <a:lnTo>
                    <a:pt x="0" y="2943098"/>
                  </a:lnTo>
                  <a:lnTo>
                    <a:pt x="0" y="9423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891540"/>
              <a:ext cx="8317992" cy="32247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8472" y="987552"/>
              <a:ext cx="8030209" cy="3037840"/>
            </a:xfrm>
            <a:custGeom>
              <a:avLst/>
              <a:gdLst/>
              <a:ahLst/>
              <a:cxnLst/>
              <a:rect l="l" t="t" r="r" b="b"/>
              <a:pathLst>
                <a:path w="8030209" h="3037840">
                  <a:moveTo>
                    <a:pt x="7935722" y="0"/>
                  </a:moveTo>
                  <a:lnTo>
                    <a:pt x="94221" y="0"/>
                  </a:lnTo>
                  <a:lnTo>
                    <a:pt x="57542" y="7401"/>
                  </a:lnTo>
                  <a:lnTo>
                    <a:pt x="27593" y="27590"/>
                  </a:lnTo>
                  <a:lnTo>
                    <a:pt x="7403" y="57542"/>
                  </a:lnTo>
                  <a:lnTo>
                    <a:pt x="0" y="94234"/>
                  </a:lnTo>
                  <a:lnTo>
                    <a:pt x="0" y="2943110"/>
                  </a:lnTo>
                  <a:lnTo>
                    <a:pt x="7403" y="2979783"/>
                  </a:lnTo>
                  <a:lnTo>
                    <a:pt x="27593" y="3009733"/>
                  </a:lnTo>
                  <a:lnTo>
                    <a:pt x="57542" y="3029926"/>
                  </a:lnTo>
                  <a:lnTo>
                    <a:pt x="94221" y="3037332"/>
                  </a:lnTo>
                  <a:lnTo>
                    <a:pt x="7935722" y="3037332"/>
                  </a:lnTo>
                  <a:lnTo>
                    <a:pt x="7972413" y="3029926"/>
                  </a:lnTo>
                  <a:lnTo>
                    <a:pt x="8002365" y="3009733"/>
                  </a:lnTo>
                  <a:lnTo>
                    <a:pt x="8022554" y="2979783"/>
                  </a:lnTo>
                  <a:lnTo>
                    <a:pt x="8029956" y="2943110"/>
                  </a:lnTo>
                  <a:lnTo>
                    <a:pt x="8029956" y="94234"/>
                  </a:lnTo>
                  <a:lnTo>
                    <a:pt x="8022554" y="57542"/>
                  </a:lnTo>
                  <a:lnTo>
                    <a:pt x="8002365" y="27590"/>
                  </a:lnTo>
                  <a:lnTo>
                    <a:pt x="7972413" y="7401"/>
                  </a:lnTo>
                  <a:lnTo>
                    <a:pt x="7935722" y="0"/>
                  </a:lnTo>
                  <a:close/>
                </a:path>
              </a:pathLst>
            </a:custGeom>
            <a:solidFill>
              <a:srgbClr val="293C4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86804" y="2370988"/>
            <a:ext cx="8295852" cy="1691461"/>
          </a:xfrm>
          <a:prstGeom prst="rect">
            <a:avLst/>
          </a:prstGeom>
        </p:spPr>
        <p:txBody>
          <a:bodyPr vert="horz" wrap="square" lIns="0" tIns="18134" rIns="0" bIns="0" rtlCol="0">
            <a:spAutoFit/>
          </a:bodyPr>
          <a:lstStyle/>
          <a:p>
            <a:pPr marL="914485">
              <a:lnSpc>
                <a:spcPts val="4501"/>
              </a:lnSpc>
              <a:spcBef>
                <a:spcPts val="143"/>
              </a:spcBef>
            </a:pPr>
            <a:r>
              <a:rPr sz="4352" strike="sngStrike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4352" strike="sngStrike" spc="-2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trike="sngStrike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4352" strike="sngStrike" spc="-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trike="sngStrike" spc="-34" dirty="0">
                <a:solidFill>
                  <a:srgbClr val="FFFFFF"/>
                </a:solidFill>
                <a:latin typeface="Tahoma"/>
                <a:cs typeface="Tahoma"/>
              </a:rPr>
              <a:t>STYLE</a:t>
            </a:r>
            <a:r>
              <a:rPr sz="4352" strike="sngStrike" spc="-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trike="sngStrike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4352" strike="sngStrike" spc="-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trike="sngStrike" spc="20" dirty="0">
                <a:solidFill>
                  <a:srgbClr val="FFFFFF"/>
                </a:solidFill>
                <a:latin typeface="Tahoma"/>
                <a:cs typeface="Tahoma"/>
              </a:rPr>
              <a:t>BEST?</a:t>
            </a:r>
            <a:endParaRPr sz="4352">
              <a:latin typeface="Tahoma"/>
              <a:cs typeface="Tahoma"/>
            </a:endParaRPr>
          </a:p>
          <a:p>
            <a:pPr marL="1669216" marR="6908" indent="-1652809">
              <a:lnSpc>
                <a:spcPct val="77600"/>
              </a:lnSpc>
              <a:spcBef>
                <a:spcPts val="449"/>
              </a:spcBef>
            </a:pPr>
            <a:r>
              <a:rPr sz="4352" spc="1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352" spc="44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pc="143" dirty="0">
                <a:solidFill>
                  <a:srgbClr val="FFFFFF"/>
                </a:solidFill>
                <a:latin typeface="Tahoma"/>
                <a:cs typeface="Tahoma"/>
              </a:rPr>
              <a:t>DEBATE</a:t>
            </a:r>
            <a:r>
              <a:rPr sz="4352" spc="47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pc="109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4352" spc="44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pc="177" dirty="0">
                <a:solidFill>
                  <a:srgbClr val="FFFFFF"/>
                </a:solidFill>
                <a:latin typeface="Tahoma"/>
                <a:cs typeface="Tahoma"/>
              </a:rPr>
              <a:t>STILL</a:t>
            </a:r>
            <a:r>
              <a:rPr sz="4352" spc="42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pc="184" dirty="0">
                <a:solidFill>
                  <a:srgbClr val="FFFFFF"/>
                </a:solidFill>
                <a:latin typeface="Tahoma"/>
                <a:cs typeface="Tahoma"/>
              </a:rPr>
              <a:t>RAGING </a:t>
            </a:r>
            <a:r>
              <a:rPr sz="4352" spc="-1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352" spc="143" dirty="0">
                <a:solidFill>
                  <a:srgbClr val="05E8A1"/>
                </a:solidFill>
                <a:latin typeface="Tahoma"/>
                <a:cs typeface="Tahoma"/>
              </a:rPr>
              <a:t>WHO</a:t>
            </a:r>
            <a:r>
              <a:rPr sz="4352" spc="428" dirty="0">
                <a:solidFill>
                  <a:srgbClr val="05E8A1"/>
                </a:solidFill>
                <a:latin typeface="Tahoma"/>
                <a:cs typeface="Tahoma"/>
              </a:rPr>
              <a:t> </a:t>
            </a:r>
            <a:r>
              <a:rPr sz="4352" spc="170" dirty="0">
                <a:solidFill>
                  <a:srgbClr val="05E8A1"/>
                </a:solidFill>
                <a:latin typeface="Tahoma"/>
                <a:cs typeface="Tahoma"/>
              </a:rPr>
              <a:t>USES</a:t>
            </a:r>
            <a:r>
              <a:rPr sz="4352" spc="449" dirty="0">
                <a:solidFill>
                  <a:srgbClr val="05E8A1"/>
                </a:solidFill>
                <a:latin typeface="Tahoma"/>
                <a:cs typeface="Tahoma"/>
              </a:rPr>
              <a:t> </a:t>
            </a:r>
            <a:r>
              <a:rPr sz="4352" spc="116" dirty="0">
                <a:solidFill>
                  <a:srgbClr val="05E8A1"/>
                </a:solidFill>
                <a:latin typeface="Tahoma"/>
                <a:cs typeface="Tahoma"/>
              </a:rPr>
              <a:t>MY</a:t>
            </a:r>
            <a:r>
              <a:rPr sz="4352" spc="442" dirty="0">
                <a:solidFill>
                  <a:srgbClr val="05E8A1"/>
                </a:solidFill>
                <a:latin typeface="Tahoma"/>
                <a:cs typeface="Tahoma"/>
              </a:rPr>
              <a:t> </a:t>
            </a:r>
            <a:r>
              <a:rPr sz="4352" spc="163" dirty="0">
                <a:solidFill>
                  <a:srgbClr val="05E8A1"/>
                </a:solidFill>
                <a:latin typeface="Tahoma"/>
                <a:cs typeface="Tahoma"/>
              </a:rPr>
              <a:t>API?</a:t>
            </a:r>
            <a:endParaRPr sz="435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894" y="4555249"/>
            <a:ext cx="12064260" cy="1455034"/>
            <a:chOff x="231647" y="3349752"/>
            <a:chExt cx="8871585" cy="1069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8203" y="3349752"/>
              <a:ext cx="1374648" cy="1069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3570732"/>
              <a:ext cx="8676132" cy="7650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724" y="456561"/>
            <a:ext cx="6702655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50" dirty="0"/>
              <a:t>USE</a:t>
            </a:r>
            <a:r>
              <a:rPr sz="3536" spc="422" dirty="0"/>
              <a:t> </a:t>
            </a:r>
            <a:r>
              <a:rPr sz="3536" spc="177" dirty="0"/>
              <a:t>CASE:</a:t>
            </a:r>
            <a:r>
              <a:rPr sz="3536" spc="422" dirty="0"/>
              <a:t> </a:t>
            </a:r>
            <a:r>
              <a:rPr sz="3536" spc="204" dirty="0"/>
              <a:t>MANAGEMENT</a:t>
            </a:r>
            <a:r>
              <a:rPr sz="3536" spc="428" dirty="0"/>
              <a:t> </a:t>
            </a:r>
            <a:r>
              <a:rPr sz="3536" spc="150" dirty="0"/>
              <a:t>API</a:t>
            </a:r>
            <a:endParaRPr sz="3536"/>
          </a:p>
        </p:txBody>
      </p:sp>
      <p:grpSp>
        <p:nvGrpSpPr>
          <p:cNvPr id="6" name="object 6"/>
          <p:cNvGrpSpPr/>
          <p:nvPr/>
        </p:nvGrpSpPr>
        <p:grpSpPr>
          <a:xfrm>
            <a:off x="1681639" y="1939813"/>
            <a:ext cx="1241744" cy="1274558"/>
            <a:chOff x="1235963" y="1426463"/>
            <a:chExt cx="913130" cy="937260"/>
          </a:xfrm>
        </p:grpSpPr>
        <p:sp>
          <p:nvSpPr>
            <p:cNvPr id="7" name="object 7"/>
            <p:cNvSpPr/>
            <p:nvPr/>
          </p:nvSpPr>
          <p:spPr>
            <a:xfrm>
              <a:off x="1235963" y="1496567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8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1" y="214714"/>
                  </a:lnTo>
                  <a:lnTo>
                    <a:pt x="38580" y="254477"/>
                  </a:lnTo>
                  <a:lnTo>
                    <a:pt x="22097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8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7" y="570597"/>
                  </a:lnTo>
                  <a:lnTo>
                    <a:pt x="38580" y="612623"/>
                  </a:lnTo>
                  <a:lnTo>
                    <a:pt x="59181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8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6" y="433578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8" name="object 8"/>
            <p:cNvSpPr/>
            <p:nvPr/>
          </p:nvSpPr>
          <p:spPr>
            <a:xfrm>
              <a:off x="1275587" y="1432559"/>
              <a:ext cx="867410" cy="868680"/>
            </a:xfrm>
            <a:custGeom>
              <a:avLst/>
              <a:gdLst/>
              <a:ahLst/>
              <a:cxnLst/>
              <a:rect l="l" t="t" r="r" b="b"/>
              <a:pathLst>
                <a:path w="867410" h="868680">
                  <a:moveTo>
                    <a:pt x="0" y="434339"/>
                  </a:moveTo>
                  <a:lnTo>
                    <a:pt x="2543" y="387009"/>
                  </a:lnTo>
                  <a:lnTo>
                    <a:pt x="9997" y="341156"/>
                  </a:lnTo>
                  <a:lnTo>
                    <a:pt x="22097" y="297045"/>
                  </a:lnTo>
                  <a:lnTo>
                    <a:pt x="38580" y="254941"/>
                  </a:lnTo>
                  <a:lnTo>
                    <a:pt x="59181" y="215109"/>
                  </a:lnTo>
                  <a:lnTo>
                    <a:pt x="83637" y="177814"/>
                  </a:lnTo>
                  <a:lnTo>
                    <a:pt x="111682" y="143320"/>
                  </a:lnTo>
                  <a:lnTo>
                    <a:pt x="143052" y="111892"/>
                  </a:lnTo>
                  <a:lnTo>
                    <a:pt x="177485" y="83795"/>
                  </a:lnTo>
                  <a:lnTo>
                    <a:pt x="214714" y="59294"/>
                  </a:lnTo>
                  <a:lnTo>
                    <a:pt x="254477" y="38654"/>
                  </a:lnTo>
                  <a:lnTo>
                    <a:pt x="296509" y="22140"/>
                  </a:lnTo>
                  <a:lnTo>
                    <a:pt x="340546" y="10016"/>
                  </a:lnTo>
                  <a:lnTo>
                    <a:pt x="386323" y="2548"/>
                  </a:lnTo>
                  <a:lnTo>
                    <a:pt x="433578" y="0"/>
                  </a:lnTo>
                  <a:lnTo>
                    <a:pt x="480832" y="2548"/>
                  </a:lnTo>
                  <a:lnTo>
                    <a:pt x="526609" y="10016"/>
                  </a:lnTo>
                  <a:lnTo>
                    <a:pt x="570646" y="22140"/>
                  </a:lnTo>
                  <a:lnTo>
                    <a:pt x="612678" y="38654"/>
                  </a:lnTo>
                  <a:lnTo>
                    <a:pt x="652441" y="59294"/>
                  </a:lnTo>
                  <a:lnTo>
                    <a:pt x="689670" y="83795"/>
                  </a:lnTo>
                  <a:lnTo>
                    <a:pt x="724103" y="111892"/>
                  </a:lnTo>
                  <a:lnTo>
                    <a:pt x="755473" y="143320"/>
                  </a:lnTo>
                  <a:lnTo>
                    <a:pt x="783518" y="177814"/>
                  </a:lnTo>
                  <a:lnTo>
                    <a:pt x="807974" y="215109"/>
                  </a:lnTo>
                  <a:lnTo>
                    <a:pt x="828575" y="254941"/>
                  </a:lnTo>
                  <a:lnTo>
                    <a:pt x="845057" y="297045"/>
                  </a:lnTo>
                  <a:lnTo>
                    <a:pt x="857158" y="341156"/>
                  </a:lnTo>
                  <a:lnTo>
                    <a:pt x="864612" y="387009"/>
                  </a:lnTo>
                  <a:lnTo>
                    <a:pt x="867156" y="434339"/>
                  </a:lnTo>
                  <a:lnTo>
                    <a:pt x="864612" y="481670"/>
                  </a:lnTo>
                  <a:lnTo>
                    <a:pt x="857158" y="527523"/>
                  </a:lnTo>
                  <a:lnTo>
                    <a:pt x="845058" y="571634"/>
                  </a:lnTo>
                  <a:lnTo>
                    <a:pt x="828575" y="613738"/>
                  </a:lnTo>
                  <a:lnTo>
                    <a:pt x="807974" y="653570"/>
                  </a:lnTo>
                  <a:lnTo>
                    <a:pt x="783518" y="690865"/>
                  </a:lnTo>
                  <a:lnTo>
                    <a:pt x="755473" y="725359"/>
                  </a:lnTo>
                  <a:lnTo>
                    <a:pt x="724103" y="756787"/>
                  </a:lnTo>
                  <a:lnTo>
                    <a:pt x="689670" y="784884"/>
                  </a:lnTo>
                  <a:lnTo>
                    <a:pt x="652441" y="809385"/>
                  </a:lnTo>
                  <a:lnTo>
                    <a:pt x="612678" y="830025"/>
                  </a:lnTo>
                  <a:lnTo>
                    <a:pt x="570646" y="846539"/>
                  </a:lnTo>
                  <a:lnTo>
                    <a:pt x="526609" y="858663"/>
                  </a:lnTo>
                  <a:lnTo>
                    <a:pt x="480832" y="866131"/>
                  </a:lnTo>
                  <a:lnTo>
                    <a:pt x="433578" y="868679"/>
                  </a:lnTo>
                  <a:lnTo>
                    <a:pt x="386323" y="866131"/>
                  </a:lnTo>
                  <a:lnTo>
                    <a:pt x="340546" y="858663"/>
                  </a:lnTo>
                  <a:lnTo>
                    <a:pt x="296509" y="846539"/>
                  </a:lnTo>
                  <a:lnTo>
                    <a:pt x="254477" y="830025"/>
                  </a:lnTo>
                  <a:lnTo>
                    <a:pt x="214714" y="809385"/>
                  </a:lnTo>
                  <a:lnTo>
                    <a:pt x="177485" y="784884"/>
                  </a:lnTo>
                  <a:lnTo>
                    <a:pt x="143052" y="756787"/>
                  </a:lnTo>
                  <a:lnTo>
                    <a:pt x="111682" y="725359"/>
                  </a:lnTo>
                  <a:lnTo>
                    <a:pt x="83637" y="690865"/>
                  </a:lnTo>
                  <a:lnTo>
                    <a:pt x="59181" y="653570"/>
                  </a:lnTo>
                  <a:lnTo>
                    <a:pt x="38580" y="613738"/>
                  </a:lnTo>
                  <a:lnTo>
                    <a:pt x="22097" y="571634"/>
                  </a:lnTo>
                  <a:lnTo>
                    <a:pt x="9997" y="527523"/>
                  </a:lnTo>
                  <a:lnTo>
                    <a:pt x="2543" y="481670"/>
                  </a:lnTo>
                  <a:lnTo>
                    <a:pt x="0" y="434339"/>
                  </a:lnTo>
                  <a:close/>
                </a:path>
              </a:pathLst>
            </a:custGeom>
            <a:ln w="12191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947" y="1708396"/>
              <a:ext cx="171429" cy="171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947" y="1917780"/>
              <a:ext cx="171429" cy="171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521" y="1708396"/>
              <a:ext cx="171429" cy="1713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521" y="1917780"/>
              <a:ext cx="171429" cy="17131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608937" y="1939813"/>
            <a:ext cx="1195977" cy="1274558"/>
            <a:chOff x="4123944" y="1426463"/>
            <a:chExt cx="879475" cy="937260"/>
          </a:xfrm>
        </p:grpSpPr>
        <p:sp>
          <p:nvSpPr>
            <p:cNvPr id="14" name="object 14"/>
            <p:cNvSpPr/>
            <p:nvPr/>
          </p:nvSpPr>
          <p:spPr>
            <a:xfrm>
              <a:off x="4130040" y="1496567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8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6" y="433578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0040" y="1432559"/>
              <a:ext cx="867410" cy="868680"/>
            </a:xfrm>
            <a:custGeom>
              <a:avLst/>
              <a:gdLst/>
              <a:ahLst/>
              <a:cxnLst/>
              <a:rect l="l" t="t" r="r" b="b"/>
              <a:pathLst>
                <a:path w="867410" h="868680">
                  <a:moveTo>
                    <a:pt x="867156" y="434339"/>
                  </a:moveTo>
                  <a:lnTo>
                    <a:pt x="864611" y="387009"/>
                  </a:lnTo>
                  <a:lnTo>
                    <a:pt x="857152" y="341156"/>
                  </a:lnTo>
                  <a:lnTo>
                    <a:pt x="845045" y="297045"/>
                  </a:lnTo>
                  <a:lnTo>
                    <a:pt x="828555" y="254941"/>
                  </a:lnTo>
                  <a:lnTo>
                    <a:pt x="807945" y="215109"/>
                  </a:lnTo>
                  <a:lnTo>
                    <a:pt x="783482" y="177814"/>
                  </a:lnTo>
                  <a:lnTo>
                    <a:pt x="755429" y="143320"/>
                  </a:lnTo>
                  <a:lnTo>
                    <a:pt x="724052" y="111892"/>
                  </a:lnTo>
                  <a:lnTo>
                    <a:pt x="689616" y="83795"/>
                  </a:lnTo>
                  <a:lnTo>
                    <a:pt x="652384" y="59294"/>
                  </a:lnTo>
                  <a:lnTo>
                    <a:pt x="612623" y="38654"/>
                  </a:lnTo>
                  <a:lnTo>
                    <a:pt x="570597" y="22140"/>
                  </a:lnTo>
                  <a:lnTo>
                    <a:pt x="526571" y="10016"/>
                  </a:lnTo>
                  <a:lnTo>
                    <a:pt x="480810" y="2548"/>
                  </a:lnTo>
                  <a:lnTo>
                    <a:pt x="433577" y="0"/>
                  </a:lnTo>
                  <a:lnTo>
                    <a:pt x="386323" y="2548"/>
                  </a:lnTo>
                  <a:lnTo>
                    <a:pt x="340546" y="10016"/>
                  </a:lnTo>
                  <a:lnTo>
                    <a:pt x="296509" y="22140"/>
                  </a:lnTo>
                  <a:lnTo>
                    <a:pt x="254477" y="38654"/>
                  </a:lnTo>
                  <a:lnTo>
                    <a:pt x="214714" y="59294"/>
                  </a:lnTo>
                  <a:lnTo>
                    <a:pt x="177485" y="83795"/>
                  </a:lnTo>
                  <a:lnTo>
                    <a:pt x="143052" y="111892"/>
                  </a:lnTo>
                  <a:lnTo>
                    <a:pt x="111682" y="143320"/>
                  </a:lnTo>
                  <a:lnTo>
                    <a:pt x="83637" y="177814"/>
                  </a:lnTo>
                  <a:lnTo>
                    <a:pt x="59182" y="215109"/>
                  </a:lnTo>
                  <a:lnTo>
                    <a:pt x="38580" y="254941"/>
                  </a:lnTo>
                  <a:lnTo>
                    <a:pt x="22098" y="297045"/>
                  </a:lnTo>
                  <a:lnTo>
                    <a:pt x="9997" y="341156"/>
                  </a:lnTo>
                  <a:lnTo>
                    <a:pt x="2543" y="387009"/>
                  </a:lnTo>
                  <a:lnTo>
                    <a:pt x="0" y="434339"/>
                  </a:lnTo>
                  <a:lnTo>
                    <a:pt x="2543" y="481670"/>
                  </a:lnTo>
                  <a:lnTo>
                    <a:pt x="9997" y="527523"/>
                  </a:lnTo>
                  <a:lnTo>
                    <a:pt x="22098" y="571634"/>
                  </a:lnTo>
                  <a:lnTo>
                    <a:pt x="38580" y="613738"/>
                  </a:lnTo>
                  <a:lnTo>
                    <a:pt x="59182" y="653570"/>
                  </a:lnTo>
                  <a:lnTo>
                    <a:pt x="83637" y="690865"/>
                  </a:lnTo>
                  <a:lnTo>
                    <a:pt x="111682" y="725359"/>
                  </a:lnTo>
                  <a:lnTo>
                    <a:pt x="143052" y="756787"/>
                  </a:lnTo>
                  <a:lnTo>
                    <a:pt x="177485" y="784884"/>
                  </a:lnTo>
                  <a:lnTo>
                    <a:pt x="214714" y="809385"/>
                  </a:lnTo>
                  <a:lnTo>
                    <a:pt x="254477" y="830025"/>
                  </a:lnTo>
                  <a:lnTo>
                    <a:pt x="296509" y="846539"/>
                  </a:lnTo>
                  <a:lnTo>
                    <a:pt x="340546" y="858663"/>
                  </a:lnTo>
                  <a:lnTo>
                    <a:pt x="386323" y="866131"/>
                  </a:lnTo>
                  <a:lnTo>
                    <a:pt x="433577" y="868679"/>
                  </a:lnTo>
                  <a:lnTo>
                    <a:pt x="480810" y="866131"/>
                  </a:lnTo>
                  <a:lnTo>
                    <a:pt x="526571" y="858663"/>
                  </a:lnTo>
                  <a:lnTo>
                    <a:pt x="570597" y="846539"/>
                  </a:lnTo>
                  <a:lnTo>
                    <a:pt x="612623" y="830025"/>
                  </a:lnTo>
                  <a:lnTo>
                    <a:pt x="652384" y="809385"/>
                  </a:lnTo>
                  <a:lnTo>
                    <a:pt x="689616" y="784884"/>
                  </a:lnTo>
                  <a:lnTo>
                    <a:pt x="724052" y="756787"/>
                  </a:lnTo>
                  <a:lnTo>
                    <a:pt x="755429" y="725359"/>
                  </a:lnTo>
                  <a:lnTo>
                    <a:pt x="783482" y="690865"/>
                  </a:lnTo>
                  <a:lnTo>
                    <a:pt x="807945" y="653570"/>
                  </a:lnTo>
                  <a:lnTo>
                    <a:pt x="828555" y="613738"/>
                  </a:lnTo>
                  <a:lnTo>
                    <a:pt x="845045" y="571634"/>
                  </a:lnTo>
                  <a:lnTo>
                    <a:pt x="857152" y="527523"/>
                  </a:lnTo>
                  <a:lnTo>
                    <a:pt x="864611" y="481670"/>
                  </a:lnTo>
                  <a:lnTo>
                    <a:pt x="867156" y="434339"/>
                  </a:lnTo>
                  <a:close/>
                </a:path>
              </a:pathLst>
            </a:custGeom>
            <a:ln w="12191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2732" y="1716695"/>
              <a:ext cx="461645" cy="387985"/>
            </a:xfrm>
            <a:custGeom>
              <a:avLst/>
              <a:gdLst/>
              <a:ahLst/>
              <a:cxnLst/>
              <a:rect l="l" t="t" r="r" b="b"/>
              <a:pathLst>
                <a:path w="461645" h="387985">
                  <a:moveTo>
                    <a:pt x="262774" y="209134"/>
                  </a:moveTo>
                  <a:lnTo>
                    <a:pt x="205180" y="209134"/>
                  </a:lnTo>
                  <a:lnTo>
                    <a:pt x="171635" y="215939"/>
                  </a:lnTo>
                  <a:lnTo>
                    <a:pt x="144164" y="234467"/>
                  </a:lnTo>
                  <a:lnTo>
                    <a:pt x="125603" y="261888"/>
                  </a:lnTo>
                  <a:lnTo>
                    <a:pt x="118786" y="295371"/>
                  </a:lnTo>
                  <a:lnTo>
                    <a:pt x="118786" y="367240"/>
                  </a:lnTo>
                  <a:lnTo>
                    <a:pt x="156753" y="377661"/>
                  </a:lnTo>
                  <a:lnTo>
                    <a:pt x="215854" y="386464"/>
                  </a:lnTo>
                  <a:lnTo>
                    <a:pt x="241894" y="387363"/>
                  </a:lnTo>
                  <a:lnTo>
                    <a:pt x="284404" y="384533"/>
                  </a:lnTo>
                  <a:lnTo>
                    <a:pt x="316317" y="378200"/>
                  </a:lnTo>
                  <a:lnTo>
                    <a:pt x="336755" y="371597"/>
                  </a:lnTo>
                  <a:lnTo>
                    <a:pt x="344841" y="367959"/>
                  </a:lnTo>
                  <a:lnTo>
                    <a:pt x="349162" y="365803"/>
                  </a:lnTo>
                  <a:lnTo>
                    <a:pt x="349883" y="365803"/>
                  </a:lnTo>
                  <a:lnTo>
                    <a:pt x="349883" y="295371"/>
                  </a:lnTo>
                  <a:lnTo>
                    <a:pt x="342953" y="261888"/>
                  </a:lnTo>
                  <a:lnTo>
                    <a:pt x="324145" y="234467"/>
                  </a:lnTo>
                  <a:lnTo>
                    <a:pt x="296428" y="215939"/>
                  </a:lnTo>
                  <a:lnTo>
                    <a:pt x="262774" y="209134"/>
                  </a:lnTo>
                  <a:close/>
                </a:path>
                <a:path w="461645" h="387985">
                  <a:moveTo>
                    <a:pt x="150464" y="140142"/>
                  </a:moveTo>
                  <a:lnTo>
                    <a:pt x="86393" y="140142"/>
                  </a:lnTo>
                  <a:lnTo>
                    <a:pt x="52848" y="146947"/>
                  </a:lnTo>
                  <a:lnTo>
                    <a:pt x="25377" y="165475"/>
                  </a:lnTo>
                  <a:lnTo>
                    <a:pt x="6816" y="192896"/>
                  </a:lnTo>
                  <a:lnTo>
                    <a:pt x="0" y="226379"/>
                  </a:lnTo>
                  <a:lnTo>
                    <a:pt x="0" y="298250"/>
                  </a:lnTo>
                  <a:lnTo>
                    <a:pt x="31778" y="307140"/>
                  </a:lnTo>
                  <a:lnTo>
                    <a:pt x="56964" y="312441"/>
                  </a:lnTo>
                  <a:lnTo>
                    <a:pt x="80665" y="315856"/>
                  </a:lnTo>
                  <a:lnTo>
                    <a:pt x="102947" y="317654"/>
                  </a:lnTo>
                  <a:lnTo>
                    <a:pt x="103065" y="296091"/>
                  </a:lnTo>
                  <a:lnTo>
                    <a:pt x="108448" y="263123"/>
                  </a:lnTo>
                  <a:lnTo>
                    <a:pt x="123735" y="234287"/>
                  </a:lnTo>
                  <a:lnTo>
                    <a:pt x="147010" y="211908"/>
                  </a:lnTo>
                  <a:lnTo>
                    <a:pt x="176380" y="197636"/>
                  </a:lnTo>
                  <a:lnTo>
                    <a:pt x="166054" y="185722"/>
                  </a:lnTo>
                  <a:lnTo>
                    <a:pt x="158023" y="171854"/>
                  </a:lnTo>
                  <a:lnTo>
                    <a:pt x="152692" y="156503"/>
                  </a:lnTo>
                  <a:lnTo>
                    <a:pt x="150464" y="140142"/>
                  </a:lnTo>
                  <a:close/>
                </a:path>
                <a:path w="461645" h="387985">
                  <a:moveTo>
                    <a:pt x="375077" y="139423"/>
                  </a:moveTo>
                  <a:lnTo>
                    <a:pt x="318205" y="139423"/>
                  </a:lnTo>
                  <a:lnTo>
                    <a:pt x="316078" y="156098"/>
                  </a:lnTo>
                  <a:lnTo>
                    <a:pt x="310916" y="171494"/>
                  </a:lnTo>
                  <a:lnTo>
                    <a:pt x="302919" y="185407"/>
                  </a:lnTo>
                  <a:lnTo>
                    <a:pt x="292289" y="197636"/>
                  </a:lnTo>
                  <a:lnTo>
                    <a:pt x="321694" y="211920"/>
                  </a:lnTo>
                  <a:lnTo>
                    <a:pt x="344934" y="234197"/>
                  </a:lnTo>
                  <a:lnTo>
                    <a:pt x="360221" y="262819"/>
                  </a:lnTo>
                  <a:lnTo>
                    <a:pt x="365603" y="295371"/>
                  </a:lnTo>
                  <a:lnTo>
                    <a:pt x="365722" y="317654"/>
                  </a:lnTo>
                  <a:lnTo>
                    <a:pt x="403280" y="313924"/>
                  </a:lnTo>
                  <a:lnTo>
                    <a:pt x="431324" y="307769"/>
                  </a:lnTo>
                  <a:lnTo>
                    <a:pt x="449243" y="301884"/>
                  </a:lnTo>
                  <a:lnTo>
                    <a:pt x="456430" y="298964"/>
                  </a:lnTo>
                  <a:lnTo>
                    <a:pt x="460750" y="296810"/>
                  </a:lnTo>
                  <a:lnTo>
                    <a:pt x="461471" y="296810"/>
                  </a:lnTo>
                  <a:lnTo>
                    <a:pt x="461471" y="226379"/>
                  </a:lnTo>
                  <a:lnTo>
                    <a:pt x="454654" y="192480"/>
                  </a:lnTo>
                  <a:lnTo>
                    <a:pt x="436093" y="164845"/>
                  </a:lnTo>
                  <a:lnTo>
                    <a:pt x="408623" y="146239"/>
                  </a:lnTo>
                  <a:lnTo>
                    <a:pt x="375077" y="139423"/>
                  </a:lnTo>
                  <a:close/>
                </a:path>
                <a:path w="461645" h="387985">
                  <a:moveTo>
                    <a:pt x="233974" y="69711"/>
                  </a:moveTo>
                  <a:lnTo>
                    <a:pt x="207608" y="75011"/>
                  </a:lnTo>
                  <a:lnTo>
                    <a:pt x="186101" y="89475"/>
                  </a:lnTo>
                  <a:lnTo>
                    <a:pt x="171613" y="110946"/>
                  </a:lnTo>
                  <a:lnTo>
                    <a:pt x="166304" y="137269"/>
                  </a:lnTo>
                  <a:lnTo>
                    <a:pt x="171613" y="163589"/>
                  </a:lnTo>
                  <a:lnTo>
                    <a:pt x="186101" y="185059"/>
                  </a:lnTo>
                  <a:lnTo>
                    <a:pt x="207608" y="199521"/>
                  </a:lnTo>
                  <a:lnTo>
                    <a:pt x="233974" y="204821"/>
                  </a:lnTo>
                  <a:lnTo>
                    <a:pt x="260341" y="199521"/>
                  </a:lnTo>
                  <a:lnTo>
                    <a:pt x="281850" y="185059"/>
                  </a:lnTo>
                  <a:lnTo>
                    <a:pt x="296340" y="163589"/>
                  </a:lnTo>
                  <a:lnTo>
                    <a:pt x="301650" y="137269"/>
                  </a:lnTo>
                  <a:lnTo>
                    <a:pt x="296340" y="110946"/>
                  </a:lnTo>
                  <a:lnTo>
                    <a:pt x="281850" y="89475"/>
                  </a:lnTo>
                  <a:lnTo>
                    <a:pt x="260341" y="75011"/>
                  </a:lnTo>
                  <a:lnTo>
                    <a:pt x="233974" y="69711"/>
                  </a:lnTo>
                  <a:close/>
                </a:path>
                <a:path w="461645" h="387985">
                  <a:moveTo>
                    <a:pt x="346283" y="719"/>
                  </a:moveTo>
                  <a:lnTo>
                    <a:pt x="320018" y="5492"/>
                  </a:lnTo>
                  <a:lnTo>
                    <a:pt x="298678" y="19495"/>
                  </a:lnTo>
                  <a:lnTo>
                    <a:pt x="284224" y="40641"/>
                  </a:lnTo>
                  <a:lnTo>
                    <a:pt x="278613" y="66838"/>
                  </a:lnTo>
                  <a:lnTo>
                    <a:pt x="293392" y="78628"/>
                  </a:lnTo>
                  <a:lnTo>
                    <a:pt x="305067" y="93249"/>
                  </a:lnTo>
                  <a:lnTo>
                    <a:pt x="313233" y="110296"/>
                  </a:lnTo>
                  <a:lnTo>
                    <a:pt x="317484" y="129364"/>
                  </a:lnTo>
                  <a:lnTo>
                    <a:pt x="324212" y="132193"/>
                  </a:lnTo>
                  <a:lnTo>
                    <a:pt x="331345" y="134214"/>
                  </a:lnTo>
                  <a:lnTo>
                    <a:pt x="338747" y="135426"/>
                  </a:lnTo>
                  <a:lnTo>
                    <a:pt x="346283" y="135830"/>
                  </a:lnTo>
                  <a:lnTo>
                    <a:pt x="372650" y="130530"/>
                  </a:lnTo>
                  <a:lnTo>
                    <a:pt x="394157" y="116067"/>
                  </a:lnTo>
                  <a:lnTo>
                    <a:pt x="408645" y="94598"/>
                  </a:lnTo>
                  <a:lnTo>
                    <a:pt x="413954" y="68277"/>
                  </a:lnTo>
                  <a:lnTo>
                    <a:pt x="408645" y="41954"/>
                  </a:lnTo>
                  <a:lnTo>
                    <a:pt x="394157" y="20483"/>
                  </a:lnTo>
                  <a:lnTo>
                    <a:pt x="372650" y="6019"/>
                  </a:lnTo>
                  <a:lnTo>
                    <a:pt x="346283" y="719"/>
                  </a:lnTo>
                  <a:close/>
                </a:path>
                <a:path w="461645" h="387985">
                  <a:moveTo>
                    <a:pt x="115187" y="0"/>
                  </a:moveTo>
                  <a:lnTo>
                    <a:pt x="88821" y="5300"/>
                  </a:lnTo>
                  <a:lnTo>
                    <a:pt x="67313" y="19765"/>
                  </a:lnTo>
                  <a:lnTo>
                    <a:pt x="52824" y="41237"/>
                  </a:lnTo>
                  <a:lnTo>
                    <a:pt x="47514" y="67558"/>
                  </a:lnTo>
                  <a:lnTo>
                    <a:pt x="52824" y="93878"/>
                  </a:lnTo>
                  <a:lnTo>
                    <a:pt x="67313" y="115347"/>
                  </a:lnTo>
                  <a:lnTo>
                    <a:pt x="88821" y="129810"/>
                  </a:lnTo>
                  <a:lnTo>
                    <a:pt x="115187" y="135110"/>
                  </a:lnTo>
                  <a:lnTo>
                    <a:pt x="124862" y="134436"/>
                  </a:lnTo>
                  <a:lnTo>
                    <a:pt x="134266" y="132415"/>
                  </a:lnTo>
                  <a:lnTo>
                    <a:pt x="143130" y="129047"/>
                  </a:lnTo>
                  <a:lnTo>
                    <a:pt x="151186" y="124331"/>
                  </a:lnTo>
                  <a:lnTo>
                    <a:pt x="155325" y="108746"/>
                  </a:lnTo>
                  <a:lnTo>
                    <a:pt x="162163" y="94506"/>
                  </a:lnTo>
                  <a:lnTo>
                    <a:pt x="171431" y="81884"/>
                  </a:lnTo>
                  <a:lnTo>
                    <a:pt x="182858" y="71151"/>
                  </a:lnTo>
                  <a:lnTo>
                    <a:pt x="182858" y="67558"/>
                  </a:lnTo>
                  <a:lnTo>
                    <a:pt x="177548" y="41237"/>
                  </a:lnTo>
                  <a:lnTo>
                    <a:pt x="163060" y="19765"/>
                  </a:lnTo>
                  <a:lnTo>
                    <a:pt x="141553" y="5300"/>
                  </a:lnTo>
                  <a:lnTo>
                    <a:pt x="115187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490637" y="1939813"/>
            <a:ext cx="1243471" cy="1274558"/>
            <a:chOff x="6978395" y="1426463"/>
            <a:chExt cx="914400" cy="937260"/>
          </a:xfrm>
        </p:grpSpPr>
        <p:sp>
          <p:nvSpPr>
            <p:cNvPr id="18" name="object 18"/>
            <p:cNvSpPr/>
            <p:nvPr/>
          </p:nvSpPr>
          <p:spPr>
            <a:xfrm>
              <a:off x="7025639" y="1496567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09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1" y="214714"/>
                  </a:lnTo>
                  <a:lnTo>
                    <a:pt x="38580" y="254477"/>
                  </a:lnTo>
                  <a:lnTo>
                    <a:pt x="22097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8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32" y="864611"/>
                  </a:lnTo>
                  <a:lnTo>
                    <a:pt x="526609" y="857152"/>
                  </a:lnTo>
                  <a:lnTo>
                    <a:pt x="570646" y="845045"/>
                  </a:lnTo>
                  <a:lnTo>
                    <a:pt x="612678" y="828555"/>
                  </a:lnTo>
                  <a:lnTo>
                    <a:pt x="652441" y="807945"/>
                  </a:lnTo>
                  <a:lnTo>
                    <a:pt x="689670" y="783482"/>
                  </a:lnTo>
                  <a:lnTo>
                    <a:pt x="724103" y="755429"/>
                  </a:lnTo>
                  <a:lnTo>
                    <a:pt x="755473" y="724052"/>
                  </a:lnTo>
                  <a:lnTo>
                    <a:pt x="783518" y="689616"/>
                  </a:lnTo>
                  <a:lnTo>
                    <a:pt x="807974" y="652384"/>
                  </a:lnTo>
                  <a:lnTo>
                    <a:pt x="828575" y="612623"/>
                  </a:lnTo>
                  <a:lnTo>
                    <a:pt x="845058" y="570597"/>
                  </a:lnTo>
                  <a:lnTo>
                    <a:pt x="857158" y="526571"/>
                  </a:lnTo>
                  <a:lnTo>
                    <a:pt x="864612" y="480810"/>
                  </a:lnTo>
                  <a:lnTo>
                    <a:pt x="867155" y="433578"/>
                  </a:lnTo>
                  <a:lnTo>
                    <a:pt x="864612" y="386323"/>
                  </a:lnTo>
                  <a:lnTo>
                    <a:pt x="857158" y="340546"/>
                  </a:lnTo>
                  <a:lnTo>
                    <a:pt x="845057" y="296509"/>
                  </a:lnTo>
                  <a:lnTo>
                    <a:pt x="828575" y="254477"/>
                  </a:lnTo>
                  <a:lnTo>
                    <a:pt x="807973" y="214714"/>
                  </a:lnTo>
                  <a:lnTo>
                    <a:pt x="783518" y="177485"/>
                  </a:lnTo>
                  <a:lnTo>
                    <a:pt x="755473" y="143052"/>
                  </a:lnTo>
                  <a:lnTo>
                    <a:pt x="724103" y="111682"/>
                  </a:lnTo>
                  <a:lnTo>
                    <a:pt x="689670" y="83637"/>
                  </a:lnTo>
                  <a:lnTo>
                    <a:pt x="652441" y="59182"/>
                  </a:lnTo>
                  <a:lnTo>
                    <a:pt x="612678" y="38580"/>
                  </a:lnTo>
                  <a:lnTo>
                    <a:pt x="570646" y="22098"/>
                  </a:lnTo>
                  <a:lnTo>
                    <a:pt x="526609" y="9997"/>
                  </a:lnTo>
                  <a:lnTo>
                    <a:pt x="480832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984491" y="1432559"/>
              <a:ext cx="867410" cy="868680"/>
            </a:xfrm>
            <a:custGeom>
              <a:avLst/>
              <a:gdLst/>
              <a:ahLst/>
              <a:cxnLst/>
              <a:rect l="l" t="t" r="r" b="b"/>
              <a:pathLst>
                <a:path w="867409" h="868680">
                  <a:moveTo>
                    <a:pt x="867155" y="434339"/>
                  </a:moveTo>
                  <a:lnTo>
                    <a:pt x="864611" y="387009"/>
                  </a:lnTo>
                  <a:lnTo>
                    <a:pt x="857152" y="341156"/>
                  </a:lnTo>
                  <a:lnTo>
                    <a:pt x="845045" y="297045"/>
                  </a:lnTo>
                  <a:lnTo>
                    <a:pt x="828555" y="254941"/>
                  </a:lnTo>
                  <a:lnTo>
                    <a:pt x="807945" y="215109"/>
                  </a:lnTo>
                  <a:lnTo>
                    <a:pt x="783482" y="177814"/>
                  </a:lnTo>
                  <a:lnTo>
                    <a:pt x="755429" y="143320"/>
                  </a:lnTo>
                  <a:lnTo>
                    <a:pt x="724052" y="111892"/>
                  </a:lnTo>
                  <a:lnTo>
                    <a:pt x="689616" y="83795"/>
                  </a:lnTo>
                  <a:lnTo>
                    <a:pt x="652384" y="59294"/>
                  </a:lnTo>
                  <a:lnTo>
                    <a:pt x="612623" y="38654"/>
                  </a:lnTo>
                  <a:lnTo>
                    <a:pt x="570597" y="22140"/>
                  </a:lnTo>
                  <a:lnTo>
                    <a:pt x="526571" y="10016"/>
                  </a:lnTo>
                  <a:lnTo>
                    <a:pt x="480810" y="2548"/>
                  </a:lnTo>
                  <a:lnTo>
                    <a:pt x="433577" y="0"/>
                  </a:lnTo>
                  <a:lnTo>
                    <a:pt x="386323" y="2548"/>
                  </a:lnTo>
                  <a:lnTo>
                    <a:pt x="340546" y="10016"/>
                  </a:lnTo>
                  <a:lnTo>
                    <a:pt x="296509" y="22140"/>
                  </a:lnTo>
                  <a:lnTo>
                    <a:pt x="254477" y="38654"/>
                  </a:lnTo>
                  <a:lnTo>
                    <a:pt x="214714" y="59294"/>
                  </a:lnTo>
                  <a:lnTo>
                    <a:pt x="177485" y="83795"/>
                  </a:lnTo>
                  <a:lnTo>
                    <a:pt x="143052" y="111892"/>
                  </a:lnTo>
                  <a:lnTo>
                    <a:pt x="111682" y="143320"/>
                  </a:lnTo>
                  <a:lnTo>
                    <a:pt x="83637" y="177814"/>
                  </a:lnTo>
                  <a:lnTo>
                    <a:pt x="59181" y="215109"/>
                  </a:lnTo>
                  <a:lnTo>
                    <a:pt x="38580" y="254941"/>
                  </a:lnTo>
                  <a:lnTo>
                    <a:pt x="22097" y="297045"/>
                  </a:lnTo>
                  <a:lnTo>
                    <a:pt x="9997" y="341156"/>
                  </a:lnTo>
                  <a:lnTo>
                    <a:pt x="2543" y="387009"/>
                  </a:lnTo>
                  <a:lnTo>
                    <a:pt x="0" y="434339"/>
                  </a:lnTo>
                  <a:lnTo>
                    <a:pt x="2543" y="481670"/>
                  </a:lnTo>
                  <a:lnTo>
                    <a:pt x="9997" y="527523"/>
                  </a:lnTo>
                  <a:lnTo>
                    <a:pt x="22098" y="571634"/>
                  </a:lnTo>
                  <a:lnTo>
                    <a:pt x="38580" y="613738"/>
                  </a:lnTo>
                  <a:lnTo>
                    <a:pt x="59182" y="653570"/>
                  </a:lnTo>
                  <a:lnTo>
                    <a:pt x="83637" y="690865"/>
                  </a:lnTo>
                  <a:lnTo>
                    <a:pt x="111682" y="725359"/>
                  </a:lnTo>
                  <a:lnTo>
                    <a:pt x="143052" y="756787"/>
                  </a:lnTo>
                  <a:lnTo>
                    <a:pt x="177485" y="784884"/>
                  </a:lnTo>
                  <a:lnTo>
                    <a:pt x="214714" y="809385"/>
                  </a:lnTo>
                  <a:lnTo>
                    <a:pt x="254477" y="830025"/>
                  </a:lnTo>
                  <a:lnTo>
                    <a:pt x="296509" y="846539"/>
                  </a:lnTo>
                  <a:lnTo>
                    <a:pt x="340546" y="858663"/>
                  </a:lnTo>
                  <a:lnTo>
                    <a:pt x="386323" y="866131"/>
                  </a:lnTo>
                  <a:lnTo>
                    <a:pt x="433577" y="868679"/>
                  </a:lnTo>
                  <a:lnTo>
                    <a:pt x="480810" y="866131"/>
                  </a:lnTo>
                  <a:lnTo>
                    <a:pt x="526571" y="858663"/>
                  </a:lnTo>
                  <a:lnTo>
                    <a:pt x="570597" y="846539"/>
                  </a:lnTo>
                  <a:lnTo>
                    <a:pt x="612623" y="830025"/>
                  </a:lnTo>
                  <a:lnTo>
                    <a:pt x="652384" y="809385"/>
                  </a:lnTo>
                  <a:lnTo>
                    <a:pt x="689616" y="784884"/>
                  </a:lnTo>
                  <a:lnTo>
                    <a:pt x="724052" y="756787"/>
                  </a:lnTo>
                  <a:lnTo>
                    <a:pt x="755429" y="725359"/>
                  </a:lnTo>
                  <a:lnTo>
                    <a:pt x="783482" y="690865"/>
                  </a:lnTo>
                  <a:lnTo>
                    <a:pt x="807945" y="653570"/>
                  </a:lnTo>
                  <a:lnTo>
                    <a:pt x="828555" y="613738"/>
                  </a:lnTo>
                  <a:lnTo>
                    <a:pt x="845045" y="571634"/>
                  </a:lnTo>
                  <a:lnTo>
                    <a:pt x="857152" y="527523"/>
                  </a:lnTo>
                  <a:lnTo>
                    <a:pt x="864611" y="481670"/>
                  </a:lnTo>
                  <a:lnTo>
                    <a:pt x="867155" y="434339"/>
                  </a:lnTo>
                  <a:close/>
                </a:path>
              </a:pathLst>
            </a:custGeom>
            <a:ln w="12191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5739" y="2008002"/>
              <a:ext cx="82866" cy="1747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301979" y="1679460"/>
              <a:ext cx="313055" cy="444500"/>
            </a:xfrm>
            <a:custGeom>
              <a:avLst/>
              <a:gdLst/>
              <a:ahLst/>
              <a:cxnLst/>
              <a:rect l="l" t="t" r="r" b="b"/>
              <a:pathLst>
                <a:path w="313054" h="444500">
                  <a:moveTo>
                    <a:pt x="312394" y="114985"/>
                  </a:moveTo>
                  <a:lnTo>
                    <a:pt x="213741" y="0"/>
                  </a:lnTo>
                  <a:lnTo>
                    <a:pt x="213741" y="108419"/>
                  </a:lnTo>
                  <a:lnTo>
                    <a:pt x="222288" y="114985"/>
                  </a:lnTo>
                  <a:lnTo>
                    <a:pt x="230174" y="114985"/>
                  </a:lnTo>
                  <a:lnTo>
                    <a:pt x="312394" y="114985"/>
                  </a:lnTo>
                  <a:close/>
                </a:path>
                <a:path w="313054" h="444500">
                  <a:moveTo>
                    <a:pt x="313042" y="131419"/>
                  </a:moveTo>
                  <a:lnTo>
                    <a:pt x="263067" y="131419"/>
                  </a:lnTo>
                  <a:lnTo>
                    <a:pt x="263067" y="164274"/>
                  </a:lnTo>
                  <a:lnTo>
                    <a:pt x="263067" y="180695"/>
                  </a:lnTo>
                  <a:lnTo>
                    <a:pt x="263067" y="213550"/>
                  </a:lnTo>
                  <a:lnTo>
                    <a:pt x="263067" y="229984"/>
                  </a:lnTo>
                  <a:lnTo>
                    <a:pt x="263067" y="263499"/>
                  </a:lnTo>
                  <a:lnTo>
                    <a:pt x="263067" y="279920"/>
                  </a:lnTo>
                  <a:lnTo>
                    <a:pt x="49314" y="279920"/>
                  </a:lnTo>
                  <a:lnTo>
                    <a:pt x="49314" y="263499"/>
                  </a:lnTo>
                  <a:lnTo>
                    <a:pt x="263067" y="263499"/>
                  </a:lnTo>
                  <a:lnTo>
                    <a:pt x="263067" y="229984"/>
                  </a:lnTo>
                  <a:lnTo>
                    <a:pt x="49314" y="229984"/>
                  </a:lnTo>
                  <a:lnTo>
                    <a:pt x="49314" y="213550"/>
                  </a:lnTo>
                  <a:lnTo>
                    <a:pt x="263067" y="213550"/>
                  </a:lnTo>
                  <a:lnTo>
                    <a:pt x="263067" y="180695"/>
                  </a:lnTo>
                  <a:lnTo>
                    <a:pt x="49314" y="180695"/>
                  </a:lnTo>
                  <a:lnTo>
                    <a:pt x="49314" y="164274"/>
                  </a:lnTo>
                  <a:lnTo>
                    <a:pt x="263067" y="164274"/>
                  </a:lnTo>
                  <a:lnTo>
                    <a:pt x="263067" y="131419"/>
                  </a:lnTo>
                  <a:lnTo>
                    <a:pt x="230174" y="131419"/>
                  </a:lnTo>
                  <a:lnTo>
                    <a:pt x="217551" y="128866"/>
                  </a:lnTo>
                  <a:lnTo>
                    <a:pt x="207073" y="121894"/>
                  </a:lnTo>
                  <a:lnTo>
                    <a:pt x="202349" y="114985"/>
                  </a:lnTo>
                  <a:lnTo>
                    <a:pt x="199936" y="111455"/>
                  </a:lnTo>
                  <a:lnTo>
                    <a:pt x="197294" y="98564"/>
                  </a:lnTo>
                  <a:lnTo>
                    <a:pt x="197294" y="82130"/>
                  </a:lnTo>
                  <a:lnTo>
                    <a:pt x="197294" y="65709"/>
                  </a:lnTo>
                  <a:lnTo>
                    <a:pt x="197294" y="0"/>
                  </a:lnTo>
                  <a:lnTo>
                    <a:pt x="164414" y="0"/>
                  </a:lnTo>
                  <a:lnTo>
                    <a:pt x="164414" y="65709"/>
                  </a:lnTo>
                  <a:lnTo>
                    <a:pt x="164414" y="82130"/>
                  </a:lnTo>
                  <a:lnTo>
                    <a:pt x="164414" y="114985"/>
                  </a:lnTo>
                  <a:lnTo>
                    <a:pt x="164414" y="131419"/>
                  </a:lnTo>
                  <a:lnTo>
                    <a:pt x="49314" y="131419"/>
                  </a:lnTo>
                  <a:lnTo>
                    <a:pt x="49314" y="114985"/>
                  </a:lnTo>
                  <a:lnTo>
                    <a:pt x="164414" y="114985"/>
                  </a:lnTo>
                  <a:lnTo>
                    <a:pt x="164414" y="82130"/>
                  </a:lnTo>
                  <a:lnTo>
                    <a:pt x="49314" y="82130"/>
                  </a:lnTo>
                  <a:lnTo>
                    <a:pt x="49314" y="65709"/>
                  </a:lnTo>
                  <a:lnTo>
                    <a:pt x="164414" y="65709"/>
                  </a:lnTo>
                  <a:lnTo>
                    <a:pt x="164414" y="0"/>
                  </a:lnTo>
                  <a:lnTo>
                    <a:pt x="32880" y="0"/>
                  </a:lnTo>
                  <a:lnTo>
                    <a:pt x="19964" y="2540"/>
                  </a:lnTo>
                  <a:lnTo>
                    <a:pt x="9525" y="9525"/>
                  </a:lnTo>
                  <a:lnTo>
                    <a:pt x="2540" y="19951"/>
                  </a:lnTo>
                  <a:lnTo>
                    <a:pt x="0" y="32854"/>
                  </a:lnTo>
                  <a:lnTo>
                    <a:pt x="0" y="411340"/>
                  </a:lnTo>
                  <a:lnTo>
                    <a:pt x="2540" y="424230"/>
                  </a:lnTo>
                  <a:lnTo>
                    <a:pt x="9525" y="434670"/>
                  </a:lnTo>
                  <a:lnTo>
                    <a:pt x="19964" y="441655"/>
                  </a:lnTo>
                  <a:lnTo>
                    <a:pt x="32880" y="444195"/>
                  </a:lnTo>
                  <a:lnTo>
                    <a:pt x="164414" y="444195"/>
                  </a:lnTo>
                  <a:lnTo>
                    <a:pt x="164414" y="409371"/>
                  </a:lnTo>
                  <a:lnTo>
                    <a:pt x="157683" y="401078"/>
                  </a:lnTo>
                  <a:lnTo>
                    <a:pt x="152488" y="391375"/>
                  </a:lnTo>
                  <a:lnTo>
                    <a:pt x="149148" y="380822"/>
                  </a:lnTo>
                  <a:lnTo>
                    <a:pt x="147967" y="369938"/>
                  </a:lnTo>
                  <a:lnTo>
                    <a:pt x="152577" y="347599"/>
                  </a:lnTo>
                  <a:lnTo>
                    <a:pt x="165074" y="329209"/>
                  </a:lnTo>
                  <a:lnTo>
                    <a:pt x="183489" y="316712"/>
                  </a:lnTo>
                  <a:lnTo>
                    <a:pt x="205841" y="312115"/>
                  </a:lnTo>
                  <a:lnTo>
                    <a:pt x="228206" y="316712"/>
                  </a:lnTo>
                  <a:lnTo>
                    <a:pt x="246621" y="329209"/>
                  </a:lnTo>
                  <a:lnTo>
                    <a:pt x="259118" y="347599"/>
                  </a:lnTo>
                  <a:lnTo>
                    <a:pt x="263715" y="369938"/>
                  </a:lnTo>
                  <a:lnTo>
                    <a:pt x="262534" y="381647"/>
                  </a:lnTo>
                  <a:lnTo>
                    <a:pt x="259194" y="392125"/>
                  </a:lnTo>
                  <a:lnTo>
                    <a:pt x="254012" y="401358"/>
                  </a:lnTo>
                  <a:lnTo>
                    <a:pt x="247269" y="409371"/>
                  </a:lnTo>
                  <a:lnTo>
                    <a:pt x="247269" y="444195"/>
                  </a:lnTo>
                  <a:lnTo>
                    <a:pt x="280162" y="444195"/>
                  </a:lnTo>
                  <a:lnTo>
                    <a:pt x="292785" y="441553"/>
                  </a:lnTo>
                  <a:lnTo>
                    <a:pt x="303263" y="434428"/>
                  </a:lnTo>
                  <a:lnTo>
                    <a:pt x="310400" y="423964"/>
                  </a:lnTo>
                  <a:lnTo>
                    <a:pt x="313042" y="411340"/>
                  </a:lnTo>
                  <a:lnTo>
                    <a:pt x="313042" y="312115"/>
                  </a:lnTo>
                  <a:lnTo>
                    <a:pt x="313042" y="279920"/>
                  </a:lnTo>
                  <a:lnTo>
                    <a:pt x="313042" y="164274"/>
                  </a:lnTo>
                  <a:lnTo>
                    <a:pt x="313042" y="131419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84191" y="3559780"/>
            <a:ext cx="2559477" cy="697367"/>
          </a:xfrm>
          <a:prstGeom prst="rect">
            <a:avLst/>
          </a:prstGeom>
        </p:spPr>
        <p:txBody>
          <a:bodyPr vert="horz" wrap="square" lIns="0" tIns="30223" rIns="0" bIns="0" rtlCol="0">
            <a:spAutoFit/>
          </a:bodyPr>
          <a:lstStyle/>
          <a:p>
            <a:pPr marL="670103" marR="6908" indent="-653697">
              <a:lnSpc>
                <a:spcPts val="2584"/>
              </a:lnSpc>
              <a:spcBef>
                <a:spcPts val="238"/>
              </a:spcBef>
            </a:pPr>
            <a:r>
              <a:rPr sz="2176" spc="27" dirty="0">
                <a:latin typeface="Tahoma"/>
                <a:cs typeface="Tahoma"/>
              </a:rPr>
              <a:t>Focus</a:t>
            </a:r>
            <a:r>
              <a:rPr sz="2176" spc="150" dirty="0">
                <a:latin typeface="Tahoma"/>
                <a:cs typeface="Tahoma"/>
              </a:rPr>
              <a:t> </a:t>
            </a:r>
            <a:r>
              <a:rPr sz="2176" spc="20" dirty="0">
                <a:latin typeface="Tahoma"/>
                <a:cs typeface="Tahoma"/>
              </a:rPr>
              <a:t>on</a:t>
            </a:r>
            <a:r>
              <a:rPr sz="2176" spc="122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objects</a:t>
            </a:r>
            <a:r>
              <a:rPr sz="2176" spc="177" dirty="0">
                <a:latin typeface="Tahoma"/>
                <a:cs typeface="Tahoma"/>
              </a:rPr>
              <a:t> </a:t>
            </a:r>
            <a:r>
              <a:rPr sz="2176" spc="20" dirty="0">
                <a:latin typeface="Tahoma"/>
                <a:cs typeface="Tahoma"/>
              </a:rPr>
              <a:t>or </a:t>
            </a:r>
            <a:r>
              <a:rPr sz="2176" spc="-658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resources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61639" y="3576705"/>
            <a:ext cx="2502486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34" dirty="0">
                <a:latin typeface="Tahoma"/>
                <a:cs typeface="Tahoma"/>
              </a:rPr>
              <a:t>Many</a:t>
            </a:r>
            <a:r>
              <a:rPr sz="2176" spc="122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varied</a:t>
            </a:r>
            <a:r>
              <a:rPr sz="2176" spc="116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clients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52497" y="3559780"/>
            <a:ext cx="2461900" cy="697367"/>
          </a:xfrm>
          <a:prstGeom prst="rect">
            <a:avLst/>
          </a:prstGeom>
        </p:spPr>
        <p:txBody>
          <a:bodyPr vert="horz" wrap="square" lIns="0" tIns="30223" rIns="0" bIns="0" rtlCol="0">
            <a:spAutoFit/>
          </a:bodyPr>
          <a:lstStyle/>
          <a:p>
            <a:pPr marL="279786" marR="6908" indent="-263379">
              <a:lnSpc>
                <a:spcPts val="2584"/>
              </a:lnSpc>
              <a:spcBef>
                <a:spcPts val="238"/>
              </a:spcBef>
            </a:pPr>
            <a:r>
              <a:rPr sz="2176" spc="41" dirty="0">
                <a:latin typeface="Tahoma"/>
                <a:cs typeface="Tahoma"/>
              </a:rPr>
              <a:t>Discoverability</a:t>
            </a:r>
            <a:r>
              <a:rPr sz="2176" spc="170" dirty="0">
                <a:latin typeface="Tahoma"/>
                <a:cs typeface="Tahoma"/>
              </a:rPr>
              <a:t> </a:t>
            </a:r>
            <a:r>
              <a:rPr sz="2176" spc="34" dirty="0">
                <a:latin typeface="Tahoma"/>
                <a:cs typeface="Tahoma"/>
              </a:rPr>
              <a:t>and </a:t>
            </a:r>
            <a:r>
              <a:rPr sz="2176" spc="-658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documentation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8995" y="4953159"/>
            <a:ext cx="11398485" cy="594677"/>
          </a:xfrm>
          <a:prstGeom prst="rect">
            <a:avLst/>
          </a:prstGeom>
          <a:solidFill>
            <a:srgbClr val="293C48"/>
          </a:solidFill>
        </p:spPr>
        <p:txBody>
          <a:bodyPr vert="horz" wrap="square" lIns="0" tIns="257329" rIns="0" bIns="0" rtlCol="0">
            <a:spAutoFit/>
          </a:bodyPr>
          <a:lstStyle/>
          <a:p>
            <a:pPr algn="ctr">
              <a:spcBef>
                <a:spcPts val="2026"/>
              </a:spcBef>
            </a:pPr>
            <a:r>
              <a:rPr sz="2176" b="1" spc="48" dirty="0">
                <a:solidFill>
                  <a:srgbClr val="FFFFFF"/>
                </a:solidFill>
                <a:latin typeface="Tahoma"/>
                <a:cs typeface="Tahoma"/>
              </a:rPr>
              <a:t>Consider:</a:t>
            </a:r>
            <a:r>
              <a:rPr sz="2176" b="1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1" dirty="0">
                <a:solidFill>
                  <a:srgbClr val="FFFFFF"/>
                </a:solidFill>
                <a:latin typeface="Tahoma"/>
                <a:cs typeface="Tahoma"/>
              </a:rPr>
              <a:t>REST</a:t>
            </a:r>
            <a:r>
              <a:rPr sz="2176" b="1" spc="12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1" dirty="0">
                <a:solidFill>
                  <a:srgbClr val="FFFFFF"/>
                </a:solidFill>
                <a:latin typeface="Tahoma"/>
                <a:cs typeface="Tahoma"/>
              </a:rPr>
              <a:t>(Ion,</a:t>
            </a:r>
            <a:r>
              <a:rPr sz="2176" b="1" spc="16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1" dirty="0">
                <a:solidFill>
                  <a:srgbClr val="FFFFFF"/>
                </a:solidFill>
                <a:latin typeface="Tahoma"/>
                <a:cs typeface="Tahoma"/>
              </a:rPr>
              <a:t>HAL,</a:t>
            </a:r>
            <a:r>
              <a:rPr sz="2176" b="1" spc="14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54" dirty="0">
                <a:solidFill>
                  <a:srgbClr val="FFFFFF"/>
                </a:solidFill>
                <a:latin typeface="Tahoma"/>
                <a:cs typeface="Tahoma"/>
              </a:rPr>
              <a:t>JSON-API)</a:t>
            </a:r>
            <a:endParaRPr sz="217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725" y="460601"/>
            <a:ext cx="5871083" cy="1106558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50" dirty="0"/>
              <a:t>USE</a:t>
            </a:r>
            <a:r>
              <a:rPr sz="3536" spc="428" dirty="0"/>
              <a:t> </a:t>
            </a:r>
            <a:r>
              <a:rPr sz="3536" spc="177" dirty="0"/>
              <a:t>CASE:</a:t>
            </a:r>
            <a:r>
              <a:rPr sz="3536" spc="435" dirty="0"/>
              <a:t> </a:t>
            </a:r>
            <a:r>
              <a:rPr sz="3536" spc="190" dirty="0"/>
              <a:t>COMMAND</a:t>
            </a:r>
            <a:r>
              <a:rPr sz="3536" spc="428" dirty="0"/>
              <a:t> </a:t>
            </a:r>
            <a:r>
              <a:rPr sz="3536" spc="150" dirty="0"/>
              <a:t>API</a:t>
            </a:r>
            <a:endParaRPr sz="3536"/>
          </a:p>
        </p:txBody>
      </p:sp>
      <p:grpSp>
        <p:nvGrpSpPr>
          <p:cNvPr id="3" name="object 3"/>
          <p:cNvGrpSpPr/>
          <p:nvPr/>
        </p:nvGrpSpPr>
        <p:grpSpPr>
          <a:xfrm>
            <a:off x="315894" y="4555249"/>
            <a:ext cx="12064260" cy="1455034"/>
            <a:chOff x="231647" y="3349752"/>
            <a:chExt cx="8871585" cy="106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8203" y="3349752"/>
              <a:ext cx="1374648" cy="1069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3570732"/>
              <a:ext cx="8676132" cy="76503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18995" y="4953159"/>
            <a:ext cx="11398485" cy="594677"/>
          </a:xfrm>
          <a:prstGeom prst="rect">
            <a:avLst/>
          </a:prstGeom>
          <a:solidFill>
            <a:srgbClr val="293C48"/>
          </a:solidFill>
        </p:spPr>
        <p:txBody>
          <a:bodyPr vert="horz" wrap="square" lIns="0" tIns="257329" rIns="0" bIns="0" rtlCol="0">
            <a:spAutoFit/>
          </a:bodyPr>
          <a:lstStyle/>
          <a:p>
            <a:pPr algn="ctr">
              <a:spcBef>
                <a:spcPts val="2026"/>
              </a:spcBef>
            </a:pPr>
            <a:r>
              <a:rPr sz="2176" b="1" spc="48" dirty="0">
                <a:solidFill>
                  <a:srgbClr val="FFFFFF"/>
                </a:solidFill>
                <a:latin typeface="Tahoma"/>
                <a:cs typeface="Tahoma"/>
              </a:rPr>
              <a:t>Consider:</a:t>
            </a:r>
            <a:r>
              <a:rPr sz="2176" b="1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34" dirty="0">
                <a:solidFill>
                  <a:srgbClr val="FFFFFF"/>
                </a:solidFill>
                <a:latin typeface="Tahoma"/>
                <a:cs typeface="Tahoma"/>
              </a:rPr>
              <a:t>RPC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2575" y="3395711"/>
            <a:ext cx="1998189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8" dirty="0">
                <a:latin typeface="Tahoma"/>
                <a:cs typeface="Tahoma"/>
              </a:rPr>
              <a:t>Action-oriented</a:t>
            </a:r>
            <a:endParaRPr sz="2176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50469" y="1776089"/>
            <a:ext cx="1241744" cy="1274558"/>
            <a:chOff x="2683764" y="1306067"/>
            <a:chExt cx="913130" cy="937260"/>
          </a:xfrm>
        </p:grpSpPr>
        <p:sp>
          <p:nvSpPr>
            <p:cNvPr id="9" name="object 9"/>
            <p:cNvSpPr/>
            <p:nvPr/>
          </p:nvSpPr>
          <p:spPr>
            <a:xfrm>
              <a:off x="2884932" y="1768192"/>
              <a:ext cx="379730" cy="365125"/>
            </a:xfrm>
            <a:custGeom>
              <a:avLst/>
              <a:gdLst/>
              <a:ahLst/>
              <a:cxnLst/>
              <a:rect l="l" t="t" r="r" b="b"/>
              <a:pathLst>
                <a:path w="379729" h="365125">
                  <a:moveTo>
                    <a:pt x="379477" y="134096"/>
                  </a:moveTo>
                  <a:lnTo>
                    <a:pt x="0" y="134096"/>
                  </a:lnTo>
                  <a:lnTo>
                    <a:pt x="76" y="144684"/>
                  </a:lnTo>
                  <a:lnTo>
                    <a:pt x="2816" y="146733"/>
                  </a:lnTo>
                  <a:lnTo>
                    <a:pt x="106331" y="225366"/>
                  </a:lnTo>
                  <a:lnTo>
                    <a:pt x="108443" y="227472"/>
                  </a:lnTo>
                  <a:lnTo>
                    <a:pt x="109147" y="230281"/>
                  </a:lnTo>
                  <a:lnTo>
                    <a:pt x="108443" y="233089"/>
                  </a:lnTo>
                  <a:lnTo>
                    <a:pt x="70418" y="353845"/>
                  </a:lnTo>
                  <a:lnTo>
                    <a:pt x="68305" y="360164"/>
                  </a:lnTo>
                  <a:lnTo>
                    <a:pt x="74844" y="364727"/>
                  </a:lnTo>
                  <a:lnTo>
                    <a:pt x="75910" y="364727"/>
                  </a:lnTo>
                  <a:lnTo>
                    <a:pt x="80980" y="361568"/>
                  </a:lnTo>
                  <a:lnTo>
                    <a:pt x="186607" y="289255"/>
                  </a:lnTo>
                  <a:lnTo>
                    <a:pt x="188720" y="287851"/>
                  </a:lnTo>
                  <a:lnTo>
                    <a:pt x="289442" y="287851"/>
                  </a:lnTo>
                  <a:lnTo>
                    <a:pt x="272517" y="233089"/>
                  </a:lnTo>
                  <a:lnTo>
                    <a:pt x="271109" y="230281"/>
                  </a:lnTo>
                  <a:lnTo>
                    <a:pt x="272517" y="227472"/>
                  </a:lnTo>
                  <a:lnTo>
                    <a:pt x="274630" y="225366"/>
                  </a:lnTo>
                  <a:lnTo>
                    <a:pt x="376736" y="146733"/>
                  </a:lnTo>
                  <a:lnTo>
                    <a:pt x="379477" y="144684"/>
                  </a:lnTo>
                  <a:lnTo>
                    <a:pt x="379477" y="134096"/>
                  </a:lnTo>
                  <a:close/>
                </a:path>
                <a:path w="379729" h="365125">
                  <a:moveTo>
                    <a:pt x="289442" y="287851"/>
                  </a:moveTo>
                  <a:lnTo>
                    <a:pt x="192241" y="287851"/>
                  </a:lnTo>
                  <a:lnTo>
                    <a:pt x="194353" y="289255"/>
                  </a:lnTo>
                  <a:lnTo>
                    <a:pt x="299276" y="361568"/>
                  </a:lnTo>
                  <a:lnTo>
                    <a:pt x="303501" y="364727"/>
                  </a:lnTo>
                  <a:lnTo>
                    <a:pt x="306230" y="364727"/>
                  </a:lnTo>
                  <a:lnTo>
                    <a:pt x="311952" y="360164"/>
                  </a:lnTo>
                  <a:lnTo>
                    <a:pt x="309839" y="353845"/>
                  </a:lnTo>
                  <a:lnTo>
                    <a:pt x="289442" y="287851"/>
                  </a:lnTo>
                  <a:close/>
                </a:path>
                <a:path w="379729" h="365125">
                  <a:moveTo>
                    <a:pt x="194353" y="0"/>
                  </a:moveTo>
                  <a:lnTo>
                    <a:pt x="185903" y="0"/>
                  </a:lnTo>
                  <a:lnTo>
                    <a:pt x="183086" y="6318"/>
                  </a:lnTo>
                  <a:lnTo>
                    <a:pt x="141540" y="129182"/>
                  </a:lnTo>
                  <a:lnTo>
                    <a:pt x="140836" y="131990"/>
                  </a:lnTo>
                  <a:lnTo>
                    <a:pt x="138019" y="134096"/>
                  </a:lnTo>
                  <a:lnTo>
                    <a:pt x="241534" y="134096"/>
                  </a:lnTo>
                  <a:lnTo>
                    <a:pt x="238717" y="131990"/>
                  </a:lnTo>
                  <a:lnTo>
                    <a:pt x="238013" y="129182"/>
                  </a:lnTo>
                  <a:lnTo>
                    <a:pt x="196466" y="6318"/>
                  </a:lnTo>
                  <a:lnTo>
                    <a:pt x="194353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3764" y="137617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8" y="0"/>
                  </a:moveTo>
                  <a:lnTo>
                    <a:pt x="386345" y="2543"/>
                  </a:lnTo>
                  <a:lnTo>
                    <a:pt x="340584" y="9997"/>
                  </a:lnTo>
                  <a:lnTo>
                    <a:pt x="296558" y="22098"/>
                  </a:lnTo>
                  <a:lnTo>
                    <a:pt x="254532" y="38580"/>
                  </a:lnTo>
                  <a:lnTo>
                    <a:pt x="214771" y="59182"/>
                  </a:lnTo>
                  <a:lnTo>
                    <a:pt x="177539" y="83637"/>
                  </a:lnTo>
                  <a:lnTo>
                    <a:pt x="143103" y="111682"/>
                  </a:lnTo>
                  <a:lnTo>
                    <a:pt x="111726" y="143052"/>
                  </a:lnTo>
                  <a:lnTo>
                    <a:pt x="83673" y="177485"/>
                  </a:lnTo>
                  <a:lnTo>
                    <a:pt x="59210" y="214714"/>
                  </a:lnTo>
                  <a:lnTo>
                    <a:pt x="38600" y="254477"/>
                  </a:lnTo>
                  <a:lnTo>
                    <a:pt x="22110" y="296509"/>
                  </a:lnTo>
                  <a:lnTo>
                    <a:pt x="10003" y="340546"/>
                  </a:lnTo>
                  <a:lnTo>
                    <a:pt x="2544" y="386323"/>
                  </a:lnTo>
                  <a:lnTo>
                    <a:pt x="0" y="433577"/>
                  </a:lnTo>
                  <a:lnTo>
                    <a:pt x="2544" y="480810"/>
                  </a:lnTo>
                  <a:lnTo>
                    <a:pt x="10003" y="526571"/>
                  </a:lnTo>
                  <a:lnTo>
                    <a:pt x="22110" y="570597"/>
                  </a:lnTo>
                  <a:lnTo>
                    <a:pt x="38600" y="612623"/>
                  </a:lnTo>
                  <a:lnTo>
                    <a:pt x="59210" y="652384"/>
                  </a:lnTo>
                  <a:lnTo>
                    <a:pt x="83673" y="689616"/>
                  </a:lnTo>
                  <a:lnTo>
                    <a:pt x="111726" y="724052"/>
                  </a:lnTo>
                  <a:lnTo>
                    <a:pt x="143103" y="755429"/>
                  </a:lnTo>
                  <a:lnTo>
                    <a:pt x="177539" y="783482"/>
                  </a:lnTo>
                  <a:lnTo>
                    <a:pt x="214771" y="807945"/>
                  </a:lnTo>
                  <a:lnTo>
                    <a:pt x="254532" y="828555"/>
                  </a:lnTo>
                  <a:lnTo>
                    <a:pt x="296558" y="845045"/>
                  </a:lnTo>
                  <a:lnTo>
                    <a:pt x="340584" y="857152"/>
                  </a:lnTo>
                  <a:lnTo>
                    <a:pt x="386345" y="864611"/>
                  </a:lnTo>
                  <a:lnTo>
                    <a:pt x="433578" y="867155"/>
                  </a:lnTo>
                  <a:lnTo>
                    <a:pt x="480832" y="864611"/>
                  </a:lnTo>
                  <a:lnTo>
                    <a:pt x="526609" y="857152"/>
                  </a:lnTo>
                  <a:lnTo>
                    <a:pt x="570646" y="845045"/>
                  </a:lnTo>
                  <a:lnTo>
                    <a:pt x="612678" y="828555"/>
                  </a:lnTo>
                  <a:lnTo>
                    <a:pt x="652441" y="807945"/>
                  </a:lnTo>
                  <a:lnTo>
                    <a:pt x="689670" y="783482"/>
                  </a:lnTo>
                  <a:lnTo>
                    <a:pt x="724103" y="755429"/>
                  </a:lnTo>
                  <a:lnTo>
                    <a:pt x="755473" y="724052"/>
                  </a:lnTo>
                  <a:lnTo>
                    <a:pt x="783518" y="689616"/>
                  </a:lnTo>
                  <a:lnTo>
                    <a:pt x="807974" y="652384"/>
                  </a:lnTo>
                  <a:lnTo>
                    <a:pt x="828575" y="612623"/>
                  </a:lnTo>
                  <a:lnTo>
                    <a:pt x="845058" y="570597"/>
                  </a:lnTo>
                  <a:lnTo>
                    <a:pt x="857158" y="526571"/>
                  </a:lnTo>
                  <a:lnTo>
                    <a:pt x="864612" y="480810"/>
                  </a:lnTo>
                  <a:lnTo>
                    <a:pt x="867156" y="433577"/>
                  </a:lnTo>
                  <a:lnTo>
                    <a:pt x="864612" y="386323"/>
                  </a:lnTo>
                  <a:lnTo>
                    <a:pt x="857158" y="340546"/>
                  </a:lnTo>
                  <a:lnTo>
                    <a:pt x="845058" y="296509"/>
                  </a:lnTo>
                  <a:lnTo>
                    <a:pt x="828575" y="254477"/>
                  </a:lnTo>
                  <a:lnTo>
                    <a:pt x="807974" y="214714"/>
                  </a:lnTo>
                  <a:lnTo>
                    <a:pt x="783518" y="177485"/>
                  </a:lnTo>
                  <a:lnTo>
                    <a:pt x="755473" y="143052"/>
                  </a:lnTo>
                  <a:lnTo>
                    <a:pt x="724103" y="111682"/>
                  </a:lnTo>
                  <a:lnTo>
                    <a:pt x="689670" y="83637"/>
                  </a:lnTo>
                  <a:lnTo>
                    <a:pt x="652441" y="59182"/>
                  </a:lnTo>
                  <a:lnTo>
                    <a:pt x="612678" y="38580"/>
                  </a:lnTo>
                  <a:lnTo>
                    <a:pt x="570646" y="22098"/>
                  </a:lnTo>
                  <a:lnTo>
                    <a:pt x="526609" y="9997"/>
                  </a:lnTo>
                  <a:lnTo>
                    <a:pt x="480832" y="2543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3388" y="131216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0" y="433577"/>
                  </a:moveTo>
                  <a:lnTo>
                    <a:pt x="2543" y="386323"/>
                  </a:lnTo>
                  <a:lnTo>
                    <a:pt x="9997" y="340546"/>
                  </a:lnTo>
                  <a:lnTo>
                    <a:pt x="22097" y="296509"/>
                  </a:lnTo>
                  <a:lnTo>
                    <a:pt x="38580" y="254477"/>
                  </a:lnTo>
                  <a:lnTo>
                    <a:pt x="59181" y="214714"/>
                  </a:lnTo>
                  <a:lnTo>
                    <a:pt x="83637" y="177485"/>
                  </a:lnTo>
                  <a:lnTo>
                    <a:pt x="111682" y="143052"/>
                  </a:lnTo>
                  <a:lnTo>
                    <a:pt x="143052" y="111682"/>
                  </a:lnTo>
                  <a:lnTo>
                    <a:pt x="177485" y="83637"/>
                  </a:lnTo>
                  <a:lnTo>
                    <a:pt x="214714" y="59182"/>
                  </a:lnTo>
                  <a:lnTo>
                    <a:pt x="254477" y="38580"/>
                  </a:lnTo>
                  <a:lnTo>
                    <a:pt x="296509" y="22098"/>
                  </a:lnTo>
                  <a:lnTo>
                    <a:pt x="340546" y="9997"/>
                  </a:lnTo>
                  <a:lnTo>
                    <a:pt x="386323" y="2543"/>
                  </a:lnTo>
                  <a:lnTo>
                    <a:pt x="433578" y="0"/>
                  </a:lnTo>
                  <a:lnTo>
                    <a:pt x="480832" y="2543"/>
                  </a:lnTo>
                  <a:lnTo>
                    <a:pt x="526609" y="9997"/>
                  </a:lnTo>
                  <a:lnTo>
                    <a:pt x="570646" y="22098"/>
                  </a:lnTo>
                  <a:lnTo>
                    <a:pt x="612678" y="38580"/>
                  </a:lnTo>
                  <a:lnTo>
                    <a:pt x="652441" y="59182"/>
                  </a:lnTo>
                  <a:lnTo>
                    <a:pt x="689670" y="83637"/>
                  </a:lnTo>
                  <a:lnTo>
                    <a:pt x="724103" y="111682"/>
                  </a:lnTo>
                  <a:lnTo>
                    <a:pt x="755473" y="143052"/>
                  </a:lnTo>
                  <a:lnTo>
                    <a:pt x="783518" y="177485"/>
                  </a:lnTo>
                  <a:lnTo>
                    <a:pt x="807974" y="214714"/>
                  </a:lnTo>
                  <a:lnTo>
                    <a:pt x="828575" y="254477"/>
                  </a:lnTo>
                  <a:lnTo>
                    <a:pt x="845058" y="296509"/>
                  </a:lnTo>
                  <a:lnTo>
                    <a:pt x="857158" y="340546"/>
                  </a:lnTo>
                  <a:lnTo>
                    <a:pt x="864612" y="386323"/>
                  </a:lnTo>
                  <a:lnTo>
                    <a:pt x="867156" y="433577"/>
                  </a:lnTo>
                  <a:lnTo>
                    <a:pt x="864612" y="480810"/>
                  </a:lnTo>
                  <a:lnTo>
                    <a:pt x="857158" y="526571"/>
                  </a:lnTo>
                  <a:lnTo>
                    <a:pt x="845058" y="570597"/>
                  </a:lnTo>
                  <a:lnTo>
                    <a:pt x="828575" y="612623"/>
                  </a:lnTo>
                  <a:lnTo>
                    <a:pt x="807974" y="652384"/>
                  </a:lnTo>
                  <a:lnTo>
                    <a:pt x="783518" y="689616"/>
                  </a:lnTo>
                  <a:lnTo>
                    <a:pt x="755473" y="724052"/>
                  </a:lnTo>
                  <a:lnTo>
                    <a:pt x="724103" y="755429"/>
                  </a:lnTo>
                  <a:lnTo>
                    <a:pt x="689670" y="783482"/>
                  </a:lnTo>
                  <a:lnTo>
                    <a:pt x="652441" y="807945"/>
                  </a:lnTo>
                  <a:lnTo>
                    <a:pt x="612678" y="828555"/>
                  </a:lnTo>
                  <a:lnTo>
                    <a:pt x="570646" y="845045"/>
                  </a:lnTo>
                  <a:lnTo>
                    <a:pt x="526609" y="857152"/>
                  </a:lnTo>
                  <a:lnTo>
                    <a:pt x="480832" y="864611"/>
                  </a:lnTo>
                  <a:lnTo>
                    <a:pt x="433578" y="867156"/>
                  </a:lnTo>
                  <a:lnTo>
                    <a:pt x="386323" y="864611"/>
                  </a:lnTo>
                  <a:lnTo>
                    <a:pt x="340546" y="857152"/>
                  </a:lnTo>
                  <a:lnTo>
                    <a:pt x="296509" y="845045"/>
                  </a:lnTo>
                  <a:lnTo>
                    <a:pt x="254477" y="828555"/>
                  </a:lnTo>
                  <a:lnTo>
                    <a:pt x="214714" y="807945"/>
                  </a:lnTo>
                  <a:lnTo>
                    <a:pt x="177485" y="783482"/>
                  </a:lnTo>
                  <a:lnTo>
                    <a:pt x="143052" y="755429"/>
                  </a:lnTo>
                  <a:lnTo>
                    <a:pt x="111682" y="724052"/>
                  </a:lnTo>
                  <a:lnTo>
                    <a:pt x="83637" y="689616"/>
                  </a:lnTo>
                  <a:lnTo>
                    <a:pt x="59182" y="652384"/>
                  </a:lnTo>
                  <a:lnTo>
                    <a:pt x="38580" y="612623"/>
                  </a:lnTo>
                  <a:lnTo>
                    <a:pt x="22098" y="570597"/>
                  </a:lnTo>
                  <a:lnTo>
                    <a:pt x="9997" y="526571"/>
                  </a:lnTo>
                  <a:lnTo>
                    <a:pt x="2543" y="480810"/>
                  </a:lnTo>
                  <a:lnTo>
                    <a:pt x="0" y="433577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4368" y="1609696"/>
              <a:ext cx="379730" cy="365125"/>
            </a:xfrm>
            <a:custGeom>
              <a:avLst/>
              <a:gdLst/>
              <a:ahLst/>
              <a:cxnLst/>
              <a:rect l="l" t="t" r="r" b="b"/>
              <a:pathLst>
                <a:path w="379729" h="365125">
                  <a:moveTo>
                    <a:pt x="379477" y="134096"/>
                  </a:moveTo>
                  <a:lnTo>
                    <a:pt x="0" y="134096"/>
                  </a:lnTo>
                  <a:lnTo>
                    <a:pt x="76" y="144684"/>
                  </a:lnTo>
                  <a:lnTo>
                    <a:pt x="2816" y="146733"/>
                  </a:lnTo>
                  <a:lnTo>
                    <a:pt x="106331" y="225366"/>
                  </a:lnTo>
                  <a:lnTo>
                    <a:pt x="108443" y="227472"/>
                  </a:lnTo>
                  <a:lnTo>
                    <a:pt x="109147" y="230281"/>
                  </a:lnTo>
                  <a:lnTo>
                    <a:pt x="108443" y="233089"/>
                  </a:lnTo>
                  <a:lnTo>
                    <a:pt x="70418" y="353845"/>
                  </a:lnTo>
                  <a:lnTo>
                    <a:pt x="68305" y="360164"/>
                  </a:lnTo>
                  <a:lnTo>
                    <a:pt x="74844" y="364728"/>
                  </a:lnTo>
                  <a:lnTo>
                    <a:pt x="75910" y="364728"/>
                  </a:lnTo>
                  <a:lnTo>
                    <a:pt x="80980" y="361568"/>
                  </a:lnTo>
                  <a:lnTo>
                    <a:pt x="186607" y="289255"/>
                  </a:lnTo>
                  <a:lnTo>
                    <a:pt x="188720" y="287851"/>
                  </a:lnTo>
                  <a:lnTo>
                    <a:pt x="289442" y="287851"/>
                  </a:lnTo>
                  <a:lnTo>
                    <a:pt x="272517" y="233089"/>
                  </a:lnTo>
                  <a:lnTo>
                    <a:pt x="271109" y="230281"/>
                  </a:lnTo>
                  <a:lnTo>
                    <a:pt x="272517" y="227472"/>
                  </a:lnTo>
                  <a:lnTo>
                    <a:pt x="274630" y="225366"/>
                  </a:lnTo>
                  <a:lnTo>
                    <a:pt x="376736" y="146733"/>
                  </a:lnTo>
                  <a:lnTo>
                    <a:pt x="379477" y="144684"/>
                  </a:lnTo>
                  <a:lnTo>
                    <a:pt x="379477" y="134096"/>
                  </a:lnTo>
                  <a:close/>
                </a:path>
                <a:path w="379729" h="365125">
                  <a:moveTo>
                    <a:pt x="289442" y="287851"/>
                  </a:moveTo>
                  <a:lnTo>
                    <a:pt x="192241" y="287851"/>
                  </a:lnTo>
                  <a:lnTo>
                    <a:pt x="194353" y="289255"/>
                  </a:lnTo>
                  <a:lnTo>
                    <a:pt x="299276" y="361568"/>
                  </a:lnTo>
                  <a:lnTo>
                    <a:pt x="303502" y="364728"/>
                  </a:lnTo>
                  <a:lnTo>
                    <a:pt x="306230" y="364728"/>
                  </a:lnTo>
                  <a:lnTo>
                    <a:pt x="311952" y="360164"/>
                  </a:lnTo>
                  <a:lnTo>
                    <a:pt x="309839" y="353845"/>
                  </a:lnTo>
                  <a:lnTo>
                    <a:pt x="289442" y="287851"/>
                  </a:lnTo>
                  <a:close/>
                </a:path>
                <a:path w="379729" h="365125">
                  <a:moveTo>
                    <a:pt x="194353" y="0"/>
                  </a:moveTo>
                  <a:lnTo>
                    <a:pt x="185903" y="0"/>
                  </a:lnTo>
                  <a:lnTo>
                    <a:pt x="183086" y="6318"/>
                  </a:lnTo>
                  <a:lnTo>
                    <a:pt x="141540" y="129182"/>
                  </a:lnTo>
                  <a:lnTo>
                    <a:pt x="140836" y="131990"/>
                  </a:lnTo>
                  <a:lnTo>
                    <a:pt x="138019" y="134096"/>
                  </a:lnTo>
                  <a:lnTo>
                    <a:pt x="241533" y="134096"/>
                  </a:lnTo>
                  <a:lnTo>
                    <a:pt x="238717" y="131990"/>
                  </a:lnTo>
                  <a:lnTo>
                    <a:pt x="238013" y="129182"/>
                  </a:lnTo>
                  <a:lnTo>
                    <a:pt x="196466" y="6318"/>
                  </a:lnTo>
                  <a:lnTo>
                    <a:pt x="194353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594345" y="1776089"/>
            <a:ext cx="1195977" cy="1274558"/>
            <a:chOff x="5583935" y="1306067"/>
            <a:chExt cx="879475" cy="937260"/>
          </a:xfrm>
        </p:grpSpPr>
        <p:sp>
          <p:nvSpPr>
            <p:cNvPr id="14" name="object 14"/>
            <p:cNvSpPr/>
            <p:nvPr/>
          </p:nvSpPr>
          <p:spPr>
            <a:xfrm>
              <a:off x="5590031" y="137617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5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5" y="433577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590031" y="131216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867155" y="433577"/>
                  </a:move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5" y="433577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1206" y="1618769"/>
              <a:ext cx="219075" cy="300990"/>
            </a:xfrm>
            <a:custGeom>
              <a:avLst/>
              <a:gdLst/>
              <a:ahLst/>
              <a:cxnLst/>
              <a:rect l="l" t="t" r="r" b="b"/>
              <a:pathLst>
                <a:path w="219075" h="300989">
                  <a:moveTo>
                    <a:pt x="106094" y="0"/>
                  </a:moveTo>
                  <a:lnTo>
                    <a:pt x="96802" y="0"/>
                  </a:lnTo>
                  <a:lnTo>
                    <a:pt x="93806" y="1205"/>
                  </a:lnTo>
                  <a:lnTo>
                    <a:pt x="80318" y="26748"/>
                  </a:lnTo>
                  <a:lnTo>
                    <a:pt x="79419" y="30666"/>
                  </a:lnTo>
                  <a:lnTo>
                    <a:pt x="66532" y="66419"/>
                  </a:lnTo>
                  <a:lnTo>
                    <a:pt x="62936" y="70251"/>
                  </a:lnTo>
                  <a:lnTo>
                    <a:pt x="58441" y="75435"/>
                  </a:lnTo>
                  <a:lnTo>
                    <a:pt x="53047" y="81971"/>
                  </a:lnTo>
                  <a:lnTo>
                    <a:pt x="46753" y="89860"/>
                  </a:lnTo>
                  <a:lnTo>
                    <a:pt x="41976" y="96063"/>
                  </a:lnTo>
                  <a:lnTo>
                    <a:pt x="37087" y="102068"/>
                  </a:lnTo>
                  <a:lnTo>
                    <a:pt x="32086" y="107905"/>
                  </a:lnTo>
                  <a:lnTo>
                    <a:pt x="26973" y="113600"/>
                  </a:lnTo>
                  <a:lnTo>
                    <a:pt x="20080" y="121115"/>
                  </a:lnTo>
                  <a:lnTo>
                    <a:pt x="15283" y="125021"/>
                  </a:lnTo>
                  <a:lnTo>
                    <a:pt x="11987" y="125021"/>
                  </a:lnTo>
                  <a:lnTo>
                    <a:pt x="8691" y="125322"/>
                  </a:lnTo>
                  <a:lnTo>
                    <a:pt x="5993" y="126525"/>
                  </a:lnTo>
                  <a:lnTo>
                    <a:pt x="1199" y="131332"/>
                  </a:lnTo>
                  <a:lnTo>
                    <a:pt x="0" y="134339"/>
                  </a:lnTo>
                  <a:lnTo>
                    <a:pt x="0" y="266269"/>
                  </a:lnTo>
                  <a:lnTo>
                    <a:pt x="1199" y="269276"/>
                  </a:lnTo>
                  <a:lnTo>
                    <a:pt x="5993" y="274083"/>
                  </a:lnTo>
                  <a:lnTo>
                    <a:pt x="8991" y="275286"/>
                  </a:lnTo>
                  <a:lnTo>
                    <a:pt x="12288" y="275585"/>
                  </a:lnTo>
                  <a:lnTo>
                    <a:pt x="16774" y="276144"/>
                  </a:lnTo>
                  <a:lnTo>
                    <a:pt x="23452" y="277802"/>
                  </a:lnTo>
                  <a:lnTo>
                    <a:pt x="32265" y="280530"/>
                  </a:lnTo>
                  <a:lnTo>
                    <a:pt x="43156" y="284301"/>
                  </a:lnTo>
                  <a:lnTo>
                    <a:pt x="61140" y="290312"/>
                  </a:lnTo>
                  <a:lnTo>
                    <a:pt x="105157" y="300116"/>
                  </a:lnTo>
                  <a:lnTo>
                    <a:pt x="118681" y="300830"/>
                  </a:lnTo>
                  <a:lnTo>
                    <a:pt x="143856" y="300830"/>
                  </a:lnTo>
                  <a:lnTo>
                    <a:pt x="182213" y="285503"/>
                  </a:lnTo>
                  <a:lnTo>
                    <a:pt x="191868" y="260527"/>
                  </a:lnTo>
                  <a:lnTo>
                    <a:pt x="191806" y="250042"/>
                  </a:lnTo>
                  <a:lnTo>
                    <a:pt x="196916" y="245232"/>
                  </a:lnTo>
                  <a:lnTo>
                    <a:pt x="200497" y="239222"/>
                  </a:lnTo>
                  <a:lnTo>
                    <a:pt x="202301" y="231709"/>
                  </a:lnTo>
                  <a:lnTo>
                    <a:pt x="204405" y="223594"/>
                  </a:lnTo>
                  <a:lnTo>
                    <a:pt x="204405" y="216082"/>
                  </a:lnTo>
                  <a:lnTo>
                    <a:pt x="202301" y="208869"/>
                  </a:lnTo>
                  <a:lnTo>
                    <a:pt x="206180" y="202660"/>
                  </a:lnTo>
                  <a:lnTo>
                    <a:pt x="208854" y="196171"/>
                  </a:lnTo>
                  <a:lnTo>
                    <a:pt x="210349" y="189344"/>
                  </a:lnTo>
                  <a:lnTo>
                    <a:pt x="210692" y="182122"/>
                  </a:lnTo>
                  <a:lnTo>
                    <a:pt x="210992" y="177915"/>
                  </a:lnTo>
                  <a:lnTo>
                    <a:pt x="210091" y="172804"/>
                  </a:lnTo>
                  <a:lnTo>
                    <a:pt x="207987" y="167095"/>
                  </a:lnTo>
                  <a:lnTo>
                    <a:pt x="212706" y="160681"/>
                  </a:lnTo>
                  <a:lnTo>
                    <a:pt x="216080" y="153647"/>
                  </a:lnTo>
                  <a:lnTo>
                    <a:pt x="218106" y="146049"/>
                  </a:lnTo>
                  <a:lnTo>
                    <a:pt x="218782" y="137943"/>
                  </a:lnTo>
                  <a:lnTo>
                    <a:pt x="218101" y="130557"/>
                  </a:lnTo>
                  <a:lnTo>
                    <a:pt x="188680" y="101060"/>
                  </a:lnTo>
                  <a:lnTo>
                    <a:pt x="181311" y="100379"/>
                  </a:lnTo>
                  <a:lnTo>
                    <a:pt x="127074" y="100379"/>
                  </a:lnTo>
                  <a:lnTo>
                    <a:pt x="127673" y="98576"/>
                  </a:lnTo>
                  <a:lnTo>
                    <a:pt x="127973" y="97071"/>
                  </a:lnTo>
                  <a:lnTo>
                    <a:pt x="128572" y="95569"/>
                  </a:lnTo>
                  <a:lnTo>
                    <a:pt x="129170" y="94366"/>
                  </a:lnTo>
                  <a:lnTo>
                    <a:pt x="129772" y="92864"/>
                  </a:lnTo>
                  <a:lnTo>
                    <a:pt x="131568" y="89860"/>
                  </a:lnTo>
                  <a:lnTo>
                    <a:pt x="132169" y="88657"/>
                  </a:lnTo>
                  <a:lnTo>
                    <a:pt x="132467" y="87756"/>
                  </a:lnTo>
                  <a:lnTo>
                    <a:pt x="134866" y="83247"/>
                  </a:lnTo>
                  <a:lnTo>
                    <a:pt x="143257" y="55298"/>
                  </a:lnTo>
                  <a:lnTo>
                    <a:pt x="143257" y="40562"/>
                  </a:lnTo>
                  <a:lnTo>
                    <a:pt x="135164" y="15320"/>
                  </a:lnTo>
                  <a:lnTo>
                    <a:pt x="133068" y="12030"/>
                  </a:lnTo>
                  <a:lnTo>
                    <a:pt x="130370" y="9318"/>
                  </a:lnTo>
                  <a:lnTo>
                    <a:pt x="127372" y="7509"/>
                  </a:lnTo>
                  <a:lnTo>
                    <a:pt x="124376" y="5399"/>
                  </a:lnTo>
                  <a:lnTo>
                    <a:pt x="120479" y="3918"/>
                  </a:lnTo>
                  <a:lnTo>
                    <a:pt x="115685" y="2411"/>
                  </a:lnTo>
                  <a:lnTo>
                    <a:pt x="111189" y="602"/>
                  </a:lnTo>
                  <a:lnTo>
                    <a:pt x="106094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399" y="1744092"/>
              <a:ext cx="80920" cy="15026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024938" y="3395711"/>
            <a:ext cx="2473989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Simple</a:t>
            </a:r>
            <a:r>
              <a:rPr sz="2176" spc="109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interactions</a:t>
            </a:r>
            <a:endParaRPr sz="217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894" y="4555249"/>
            <a:ext cx="12064260" cy="1455034"/>
            <a:chOff x="231647" y="3349752"/>
            <a:chExt cx="8871585" cy="1069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8203" y="3349752"/>
              <a:ext cx="1374648" cy="1069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3570732"/>
              <a:ext cx="8676132" cy="7650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1724" y="456561"/>
            <a:ext cx="6319251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50" dirty="0"/>
              <a:t>USE</a:t>
            </a:r>
            <a:r>
              <a:rPr sz="3536" spc="428" dirty="0"/>
              <a:t> </a:t>
            </a:r>
            <a:r>
              <a:rPr sz="3536" spc="177" dirty="0"/>
              <a:t>CASE:</a:t>
            </a:r>
            <a:r>
              <a:rPr sz="3536" spc="428" dirty="0"/>
              <a:t> </a:t>
            </a:r>
            <a:r>
              <a:rPr sz="3536" spc="204" dirty="0"/>
              <a:t>MICROSERVICES</a:t>
            </a:r>
            <a:endParaRPr sz="3536"/>
          </a:p>
        </p:txBody>
      </p:sp>
      <p:sp>
        <p:nvSpPr>
          <p:cNvPr id="6" name="object 6"/>
          <p:cNvSpPr txBox="1"/>
          <p:nvPr/>
        </p:nvSpPr>
        <p:spPr>
          <a:xfrm>
            <a:off x="518995" y="4953159"/>
            <a:ext cx="11398485" cy="594677"/>
          </a:xfrm>
          <a:prstGeom prst="rect">
            <a:avLst/>
          </a:prstGeom>
          <a:solidFill>
            <a:srgbClr val="293C48"/>
          </a:solidFill>
        </p:spPr>
        <p:txBody>
          <a:bodyPr vert="horz" wrap="square" lIns="0" tIns="257329" rIns="0" bIns="0" rtlCol="0">
            <a:spAutoFit/>
          </a:bodyPr>
          <a:lstStyle/>
          <a:p>
            <a:pPr algn="ctr">
              <a:spcBef>
                <a:spcPts val="2026"/>
              </a:spcBef>
            </a:pPr>
            <a:r>
              <a:rPr sz="2176" b="1" spc="48" dirty="0">
                <a:solidFill>
                  <a:srgbClr val="FFFFFF"/>
                </a:solidFill>
                <a:latin typeface="Tahoma"/>
                <a:cs typeface="Tahoma"/>
              </a:rPr>
              <a:t>Consider:</a:t>
            </a:r>
            <a:r>
              <a:rPr sz="2176" b="1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34" dirty="0">
                <a:solidFill>
                  <a:srgbClr val="FFFFFF"/>
                </a:solidFill>
                <a:latin typeface="Tahoma"/>
                <a:cs typeface="Tahoma"/>
              </a:rPr>
              <a:t>RPC</a:t>
            </a:r>
            <a:r>
              <a:rPr sz="2176" b="1" spc="1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8" dirty="0">
                <a:solidFill>
                  <a:srgbClr val="FFFFFF"/>
                </a:solidFill>
                <a:latin typeface="Tahoma"/>
                <a:cs typeface="Tahoma"/>
              </a:rPr>
              <a:t>(gRPC,</a:t>
            </a:r>
            <a:r>
              <a:rPr sz="2176" b="1" spc="16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1" dirty="0">
                <a:solidFill>
                  <a:srgbClr val="FFFFFF"/>
                </a:solidFill>
                <a:latin typeface="Tahoma"/>
                <a:cs typeface="Tahoma"/>
              </a:rPr>
              <a:t>Twirp)</a:t>
            </a:r>
            <a:r>
              <a:rPr sz="2176" b="1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2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176" b="1" spc="1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1" dirty="0">
                <a:solidFill>
                  <a:srgbClr val="FFFFFF"/>
                </a:solidFill>
                <a:latin typeface="Tahoma"/>
                <a:cs typeface="Tahoma"/>
              </a:rPr>
              <a:t>REST</a:t>
            </a:r>
            <a:endParaRPr sz="2176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50469" y="1776089"/>
            <a:ext cx="1241744" cy="1274558"/>
            <a:chOff x="2683764" y="1306067"/>
            <a:chExt cx="913130" cy="937260"/>
          </a:xfrm>
        </p:grpSpPr>
        <p:sp>
          <p:nvSpPr>
            <p:cNvPr id="8" name="object 8"/>
            <p:cNvSpPr/>
            <p:nvPr/>
          </p:nvSpPr>
          <p:spPr>
            <a:xfrm>
              <a:off x="2683764" y="137617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8" y="0"/>
                  </a:moveTo>
                  <a:lnTo>
                    <a:pt x="386345" y="2543"/>
                  </a:lnTo>
                  <a:lnTo>
                    <a:pt x="340584" y="9997"/>
                  </a:lnTo>
                  <a:lnTo>
                    <a:pt x="296558" y="22098"/>
                  </a:lnTo>
                  <a:lnTo>
                    <a:pt x="254532" y="38580"/>
                  </a:lnTo>
                  <a:lnTo>
                    <a:pt x="214771" y="59182"/>
                  </a:lnTo>
                  <a:lnTo>
                    <a:pt x="177539" y="83637"/>
                  </a:lnTo>
                  <a:lnTo>
                    <a:pt x="143103" y="111682"/>
                  </a:lnTo>
                  <a:lnTo>
                    <a:pt x="111726" y="143052"/>
                  </a:lnTo>
                  <a:lnTo>
                    <a:pt x="83673" y="177485"/>
                  </a:lnTo>
                  <a:lnTo>
                    <a:pt x="59210" y="214714"/>
                  </a:lnTo>
                  <a:lnTo>
                    <a:pt x="38600" y="254477"/>
                  </a:lnTo>
                  <a:lnTo>
                    <a:pt x="22110" y="296509"/>
                  </a:lnTo>
                  <a:lnTo>
                    <a:pt x="10003" y="340546"/>
                  </a:lnTo>
                  <a:lnTo>
                    <a:pt x="2544" y="386323"/>
                  </a:lnTo>
                  <a:lnTo>
                    <a:pt x="0" y="433577"/>
                  </a:lnTo>
                  <a:lnTo>
                    <a:pt x="2544" y="480810"/>
                  </a:lnTo>
                  <a:lnTo>
                    <a:pt x="10003" y="526571"/>
                  </a:lnTo>
                  <a:lnTo>
                    <a:pt x="22110" y="570597"/>
                  </a:lnTo>
                  <a:lnTo>
                    <a:pt x="38600" y="612623"/>
                  </a:lnTo>
                  <a:lnTo>
                    <a:pt x="59210" y="652384"/>
                  </a:lnTo>
                  <a:lnTo>
                    <a:pt x="83673" y="689616"/>
                  </a:lnTo>
                  <a:lnTo>
                    <a:pt x="111726" y="724052"/>
                  </a:lnTo>
                  <a:lnTo>
                    <a:pt x="143103" y="755429"/>
                  </a:lnTo>
                  <a:lnTo>
                    <a:pt x="177539" y="783482"/>
                  </a:lnTo>
                  <a:lnTo>
                    <a:pt x="214771" y="807945"/>
                  </a:lnTo>
                  <a:lnTo>
                    <a:pt x="254532" y="828555"/>
                  </a:lnTo>
                  <a:lnTo>
                    <a:pt x="296558" y="845045"/>
                  </a:lnTo>
                  <a:lnTo>
                    <a:pt x="340584" y="857152"/>
                  </a:lnTo>
                  <a:lnTo>
                    <a:pt x="386345" y="864611"/>
                  </a:lnTo>
                  <a:lnTo>
                    <a:pt x="433578" y="867155"/>
                  </a:lnTo>
                  <a:lnTo>
                    <a:pt x="480832" y="864611"/>
                  </a:lnTo>
                  <a:lnTo>
                    <a:pt x="526609" y="857152"/>
                  </a:lnTo>
                  <a:lnTo>
                    <a:pt x="570646" y="845045"/>
                  </a:lnTo>
                  <a:lnTo>
                    <a:pt x="612678" y="828555"/>
                  </a:lnTo>
                  <a:lnTo>
                    <a:pt x="652441" y="807945"/>
                  </a:lnTo>
                  <a:lnTo>
                    <a:pt x="689670" y="783482"/>
                  </a:lnTo>
                  <a:lnTo>
                    <a:pt x="724103" y="755429"/>
                  </a:lnTo>
                  <a:lnTo>
                    <a:pt x="755473" y="724052"/>
                  </a:lnTo>
                  <a:lnTo>
                    <a:pt x="783518" y="689616"/>
                  </a:lnTo>
                  <a:lnTo>
                    <a:pt x="807974" y="652384"/>
                  </a:lnTo>
                  <a:lnTo>
                    <a:pt x="828575" y="612623"/>
                  </a:lnTo>
                  <a:lnTo>
                    <a:pt x="845058" y="570597"/>
                  </a:lnTo>
                  <a:lnTo>
                    <a:pt x="857158" y="526571"/>
                  </a:lnTo>
                  <a:lnTo>
                    <a:pt x="864612" y="480810"/>
                  </a:lnTo>
                  <a:lnTo>
                    <a:pt x="867156" y="433577"/>
                  </a:lnTo>
                  <a:lnTo>
                    <a:pt x="864612" y="386323"/>
                  </a:lnTo>
                  <a:lnTo>
                    <a:pt x="857158" y="340546"/>
                  </a:lnTo>
                  <a:lnTo>
                    <a:pt x="845058" y="296509"/>
                  </a:lnTo>
                  <a:lnTo>
                    <a:pt x="828575" y="254477"/>
                  </a:lnTo>
                  <a:lnTo>
                    <a:pt x="807974" y="214714"/>
                  </a:lnTo>
                  <a:lnTo>
                    <a:pt x="783518" y="177485"/>
                  </a:lnTo>
                  <a:lnTo>
                    <a:pt x="755473" y="143052"/>
                  </a:lnTo>
                  <a:lnTo>
                    <a:pt x="724103" y="111682"/>
                  </a:lnTo>
                  <a:lnTo>
                    <a:pt x="689670" y="83637"/>
                  </a:lnTo>
                  <a:lnTo>
                    <a:pt x="652441" y="59182"/>
                  </a:lnTo>
                  <a:lnTo>
                    <a:pt x="612678" y="38580"/>
                  </a:lnTo>
                  <a:lnTo>
                    <a:pt x="570646" y="22098"/>
                  </a:lnTo>
                  <a:lnTo>
                    <a:pt x="526609" y="9997"/>
                  </a:lnTo>
                  <a:lnTo>
                    <a:pt x="480832" y="2543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9" name="object 9"/>
            <p:cNvSpPr/>
            <p:nvPr/>
          </p:nvSpPr>
          <p:spPr>
            <a:xfrm>
              <a:off x="2723388" y="131216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0" y="433577"/>
                  </a:moveTo>
                  <a:lnTo>
                    <a:pt x="2543" y="386323"/>
                  </a:lnTo>
                  <a:lnTo>
                    <a:pt x="9997" y="340546"/>
                  </a:lnTo>
                  <a:lnTo>
                    <a:pt x="22097" y="296509"/>
                  </a:lnTo>
                  <a:lnTo>
                    <a:pt x="38580" y="254477"/>
                  </a:lnTo>
                  <a:lnTo>
                    <a:pt x="59181" y="214714"/>
                  </a:lnTo>
                  <a:lnTo>
                    <a:pt x="83637" y="177485"/>
                  </a:lnTo>
                  <a:lnTo>
                    <a:pt x="111682" y="143052"/>
                  </a:lnTo>
                  <a:lnTo>
                    <a:pt x="143052" y="111682"/>
                  </a:lnTo>
                  <a:lnTo>
                    <a:pt x="177485" y="83637"/>
                  </a:lnTo>
                  <a:lnTo>
                    <a:pt x="214714" y="59182"/>
                  </a:lnTo>
                  <a:lnTo>
                    <a:pt x="254477" y="38580"/>
                  </a:lnTo>
                  <a:lnTo>
                    <a:pt x="296509" y="22098"/>
                  </a:lnTo>
                  <a:lnTo>
                    <a:pt x="340546" y="9997"/>
                  </a:lnTo>
                  <a:lnTo>
                    <a:pt x="386323" y="2543"/>
                  </a:lnTo>
                  <a:lnTo>
                    <a:pt x="433578" y="0"/>
                  </a:lnTo>
                  <a:lnTo>
                    <a:pt x="480832" y="2543"/>
                  </a:lnTo>
                  <a:lnTo>
                    <a:pt x="526609" y="9997"/>
                  </a:lnTo>
                  <a:lnTo>
                    <a:pt x="570646" y="22098"/>
                  </a:lnTo>
                  <a:lnTo>
                    <a:pt x="612678" y="38580"/>
                  </a:lnTo>
                  <a:lnTo>
                    <a:pt x="652441" y="59182"/>
                  </a:lnTo>
                  <a:lnTo>
                    <a:pt x="689670" y="83637"/>
                  </a:lnTo>
                  <a:lnTo>
                    <a:pt x="724103" y="111682"/>
                  </a:lnTo>
                  <a:lnTo>
                    <a:pt x="755473" y="143052"/>
                  </a:lnTo>
                  <a:lnTo>
                    <a:pt x="783518" y="177485"/>
                  </a:lnTo>
                  <a:lnTo>
                    <a:pt x="807974" y="214714"/>
                  </a:lnTo>
                  <a:lnTo>
                    <a:pt x="828575" y="254477"/>
                  </a:lnTo>
                  <a:lnTo>
                    <a:pt x="845058" y="296509"/>
                  </a:lnTo>
                  <a:lnTo>
                    <a:pt x="857158" y="340546"/>
                  </a:lnTo>
                  <a:lnTo>
                    <a:pt x="864612" y="386323"/>
                  </a:lnTo>
                  <a:lnTo>
                    <a:pt x="867156" y="433577"/>
                  </a:lnTo>
                  <a:lnTo>
                    <a:pt x="864612" y="480810"/>
                  </a:lnTo>
                  <a:lnTo>
                    <a:pt x="857158" y="526571"/>
                  </a:lnTo>
                  <a:lnTo>
                    <a:pt x="845058" y="570597"/>
                  </a:lnTo>
                  <a:lnTo>
                    <a:pt x="828575" y="612623"/>
                  </a:lnTo>
                  <a:lnTo>
                    <a:pt x="807974" y="652384"/>
                  </a:lnTo>
                  <a:lnTo>
                    <a:pt x="783518" y="689616"/>
                  </a:lnTo>
                  <a:lnTo>
                    <a:pt x="755473" y="724052"/>
                  </a:lnTo>
                  <a:lnTo>
                    <a:pt x="724103" y="755429"/>
                  </a:lnTo>
                  <a:lnTo>
                    <a:pt x="689670" y="783482"/>
                  </a:lnTo>
                  <a:lnTo>
                    <a:pt x="652441" y="807945"/>
                  </a:lnTo>
                  <a:lnTo>
                    <a:pt x="612678" y="828555"/>
                  </a:lnTo>
                  <a:lnTo>
                    <a:pt x="570646" y="845045"/>
                  </a:lnTo>
                  <a:lnTo>
                    <a:pt x="526609" y="857152"/>
                  </a:lnTo>
                  <a:lnTo>
                    <a:pt x="480832" y="864611"/>
                  </a:lnTo>
                  <a:lnTo>
                    <a:pt x="433578" y="867156"/>
                  </a:lnTo>
                  <a:lnTo>
                    <a:pt x="386323" y="864611"/>
                  </a:lnTo>
                  <a:lnTo>
                    <a:pt x="340546" y="857152"/>
                  </a:lnTo>
                  <a:lnTo>
                    <a:pt x="296509" y="845045"/>
                  </a:lnTo>
                  <a:lnTo>
                    <a:pt x="254477" y="828555"/>
                  </a:lnTo>
                  <a:lnTo>
                    <a:pt x="214714" y="807945"/>
                  </a:lnTo>
                  <a:lnTo>
                    <a:pt x="177485" y="783482"/>
                  </a:lnTo>
                  <a:lnTo>
                    <a:pt x="143052" y="755429"/>
                  </a:lnTo>
                  <a:lnTo>
                    <a:pt x="111682" y="724052"/>
                  </a:lnTo>
                  <a:lnTo>
                    <a:pt x="83637" y="689616"/>
                  </a:lnTo>
                  <a:lnTo>
                    <a:pt x="59182" y="652384"/>
                  </a:lnTo>
                  <a:lnTo>
                    <a:pt x="38580" y="612623"/>
                  </a:lnTo>
                  <a:lnTo>
                    <a:pt x="22098" y="570597"/>
                  </a:lnTo>
                  <a:lnTo>
                    <a:pt x="9997" y="526571"/>
                  </a:lnTo>
                  <a:lnTo>
                    <a:pt x="2543" y="480810"/>
                  </a:lnTo>
                  <a:lnTo>
                    <a:pt x="0" y="433577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2552" y="1603806"/>
              <a:ext cx="439420" cy="358775"/>
            </a:xfrm>
            <a:custGeom>
              <a:avLst/>
              <a:gdLst/>
              <a:ahLst/>
              <a:cxnLst/>
              <a:rect l="l" t="t" r="r" b="b"/>
              <a:pathLst>
                <a:path w="439420" h="358775">
                  <a:moveTo>
                    <a:pt x="92913" y="284924"/>
                  </a:moveTo>
                  <a:lnTo>
                    <a:pt x="86944" y="278942"/>
                  </a:lnTo>
                  <a:lnTo>
                    <a:pt x="5969" y="278942"/>
                  </a:lnTo>
                  <a:lnTo>
                    <a:pt x="0" y="284924"/>
                  </a:lnTo>
                  <a:lnTo>
                    <a:pt x="0" y="358635"/>
                  </a:lnTo>
                  <a:lnTo>
                    <a:pt x="92913" y="358635"/>
                  </a:lnTo>
                  <a:lnTo>
                    <a:pt x="92913" y="284924"/>
                  </a:lnTo>
                  <a:close/>
                </a:path>
                <a:path w="439420" h="358775">
                  <a:moveTo>
                    <a:pt x="208394" y="191935"/>
                  </a:moveTo>
                  <a:lnTo>
                    <a:pt x="202425" y="185966"/>
                  </a:lnTo>
                  <a:lnTo>
                    <a:pt x="121450" y="185966"/>
                  </a:lnTo>
                  <a:lnTo>
                    <a:pt x="115481" y="191935"/>
                  </a:lnTo>
                  <a:lnTo>
                    <a:pt x="115481" y="358635"/>
                  </a:lnTo>
                  <a:lnTo>
                    <a:pt x="208394" y="358635"/>
                  </a:lnTo>
                  <a:lnTo>
                    <a:pt x="208394" y="191935"/>
                  </a:lnTo>
                  <a:close/>
                </a:path>
                <a:path w="439420" h="358775">
                  <a:moveTo>
                    <a:pt x="323888" y="98958"/>
                  </a:moveTo>
                  <a:lnTo>
                    <a:pt x="317906" y="92989"/>
                  </a:lnTo>
                  <a:lnTo>
                    <a:pt x="236943" y="92989"/>
                  </a:lnTo>
                  <a:lnTo>
                    <a:pt x="230962" y="98958"/>
                  </a:lnTo>
                  <a:lnTo>
                    <a:pt x="230962" y="358635"/>
                  </a:lnTo>
                  <a:lnTo>
                    <a:pt x="323888" y="358635"/>
                  </a:lnTo>
                  <a:lnTo>
                    <a:pt x="323888" y="98958"/>
                  </a:lnTo>
                  <a:close/>
                </a:path>
                <a:path w="439420" h="358775">
                  <a:moveTo>
                    <a:pt x="439369" y="5981"/>
                  </a:moveTo>
                  <a:lnTo>
                    <a:pt x="433400" y="0"/>
                  </a:lnTo>
                  <a:lnTo>
                    <a:pt x="352425" y="0"/>
                  </a:lnTo>
                  <a:lnTo>
                    <a:pt x="346456" y="5981"/>
                  </a:lnTo>
                  <a:lnTo>
                    <a:pt x="346456" y="358635"/>
                  </a:lnTo>
                  <a:lnTo>
                    <a:pt x="439369" y="358635"/>
                  </a:lnTo>
                  <a:lnTo>
                    <a:pt x="439369" y="5981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594345" y="1776089"/>
            <a:ext cx="1195977" cy="1274558"/>
            <a:chOff x="5583935" y="1306067"/>
            <a:chExt cx="879475" cy="937260"/>
          </a:xfrm>
        </p:grpSpPr>
        <p:sp>
          <p:nvSpPr>
            <p:cNvPr id="12" name="object 12"/>
            <p:cNvSpPr/>
            <p:nvPr/>
          </p:nvSpPr>
          <p:spPr>
            <a:xfrm>
              <a:off x="5590031" y="137617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5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5" y="433577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590031" y="131216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867155" y="433577"/>
                  </a:move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5" y="433577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833872" y="1600552"/>
              <a:ext cx="379730" cy="365125"/>
            </a:xfrm>
            <a:custGeom>
              <a:avLst/>
              <a:gdLst/>
              <a:ahLst/>
              <a:cxnLst/>
              <a:rect l="l" t="t" r="r" b="b"/>
              <a:pathLst>
                <a:path w="379729" h="365125">
                  <a:moveTo>
                    <a:pt x="379477" y="134096"/>
                  </a:moveTo>
                  <a:lnTo>
                    <a:pt x="0" y="134096"/>
                  </a:lnTo>
                  <a:lnTo>
                    <a:pt x="76" y="144684"/>
                  </a:lnTo>
                  <a:lnTo>
                    <a:pt x="2816" y="146733"/>
                  </a:lnTo>
                  <a:lnTo>
                    <a:pt x="106331" y="225366"/>
                  </a:lnTo>
                  <a:lnTo>
                    <a:pt x="108443" y="227472"/>
                  </a:lnTo>
                  <a:lnTo>
                    <a:pt x="109147" y="230281"/>
                  </a:lnTo>
                  <a:lnTo>
                    <a:pt x="108443" y="233089"/>
                  </a:lnTo>
                  <a:lnTo>
                    <a:pt x="70417" y="353845"/>
                  </a:lnTo>
                  <a:lnTo>
                    <a:pt x="68305" y="360164"/>
                  </a:lnTo>
                  <a:lnTo>
                    <a:pt x="74844" y="364727"/>
                  </a:lnTo>
                  <a:lnTo>
                    <a:pt x="75910" y="364727"/>
                  </a:lnTo>
                  <a:lnTo>
                    <a:pt x="80980" y="361568"/>
                  </a:lnTo>
                  <a:lnTo>
                    <a:pt x="186607" y="289255"/>
                  </a:lnTo>
                  <a:lnTo>
                    <a:pt x="188720" y="287851"/>
                  </a:lnTo>
                  <a:lnTo>
                    <a:pt x="289442" y="287851"/>
                  </a:lnTo>
                  <a:lnTo>
                    <a:pt x="272517" y="233089"/>
                  </a:lnTo>
                  <a:lnTo>
                    <a:pt x="271109" y="230281"/>
                  </a:lnTo>
                  <a:lnTo>
                    <a:pt x="272517" y="227472"/>
                  </a:lnTo>
                  <a:lnTo>
                    <a:pt x="274630" y="225366"/>
                  </a:lnTo>
                  <a:lnTo>
                    <a:pt x="376736" y="146733"/>
                  </a:lnTo>
                  <a:lnTo>
                    <a:pt x="379477" y="144684"/>
                  </a:lnTo>
                  <a:lnTo>
                    <a:pt x="379477" y="134096"/>
                  </a:lnTo>
                  <a:close/>
                </a:path>
                <a:path w="379729" h="365125">
                  <a:moveTo>
                    <a:pt x="289442" y="287851"/>
                  </a:moveTo>
                  <a:lnTo>
                    <a:pt x="192241" y="287851"/>
                  </a:lnTo>
                  <a:lnTo>
                    <a:pt x="194353" y="289255"/>
                  </a:lnTo>
                  <a:lnTo>
                    <a:pt x="299276" y="361568"/>
                  </a:lnTo>
                  <a:lnTo>
                    <a:pt x="303501" y="364727"/>
                  </a:lnTo>
                  <a:lnTo>
                    <a:pt x="306230" y="364727"/>
                  </a:lnTo>
                  <a:lnTo>
                    <a:pt x="311952" y="360164"/>
                  </a:lnTo>
                  <a:lnTo>
                    <a:pt x="309839" y="353845"/>
                  </a:lnTo>
                  <a:lnTo>
                    <a:pt x="289442" y="287851"/>
                  </a:lnTo>
                  <a:close/>
                </a:path>
                <a:path w="379729" h="365125">
                  <a:moveTo>
                    <a:pt x="194353" y="0"/>
                  </a:moveTo>
                  <a:lnTo>
                    <a:pt x="185903" y="0"/>
                  </a:lnTo>
                  <a:lnTo>
                    <a:pt x="183086" y="6318"/>
                  </a:lnTo>
                  <a:lnTo>
                    <a:pt x="141540" y="129182"/>
                  </a:lnTo>
                  <a:lnTo>
                    <a:pt x="140836" y="131990"/>
                  </a:lnTo>
                  <a:lnTo>
                    <a:pt x="138019" y="134096"/>
                  </a:lnTo>
                  <a:lnTo>
                    <a:pt x="241533" y="134096"/>
                  </a:lnTo>
                  <a:lnTo>
                    <a:pt x="238717" y="131990"/>
                  </a:lnTo>
                  <a:lnTo>
                    <a:pt x="238013" y="129182"/>
                  </a:lnTo>
                  <a:lnTo>
                    <a:pt x="196466" y="6318"/>
                  </a:lnTo>
                  <a:lnTo>
                    <a:pt x="194353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40823" y="3395711"/>
            <a:ext cx="2438584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High</a:t>
            </a:r>
            <a:r>
              <a:rPr sz="2176" spc="75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message</a:t>
            </a:r>
            <a:r>
              <a:rPr sz="2176" spc="122" dirty="0">
                <a:latin typeface="Tahoma"/>
                <a:cs typeface="Tahoma"/>
              </a:rPr>
              <a:t> </a:t>
            </a:r>
            <a:r>
              <a:rPr sz="2176" spc="27" dirty="0">
                <a:latin typeface="Tahoma"/>
                <a:cs typeface="Tahoma"/>
              </a:rPr>
              <a:t>rate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3286" y="3412636"/>
            <a:ext cx="1827212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27" dirty="0">
                <a:latin typeface="Tahoma"/>
                <a:cs typeface="Tahoma"/>
              </a:rPr>
              <a:t>Low</a:t>
            </a:r>
            <a:r>
              <a:rPr sz="2176" spc="88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overhead</a:t>
            </a:r>
            <a:endParaRPr sz="217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725" y="460601"/>
            <a:ext cx="7423695" cy="562434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3536" spc="150" dirty="0"/>
              <a:t>USE</a:t>
            </a:r>
            <a:r>
              <a:rPr sz="3536" spc="442" dirty="0"/>
              <a:t> </a:t>
            </a:r>
            <a:r>
              <a:rPr sz="3536" spc="177" dirty="0"/>
              <a:t>CASE:</a:t>
            </a:r>
            <a:r>
              <a:rPr sz="3536" spc="449" dirty="0"/>
              <a:t> </a:t>
            </a:r>
            <a:r>
              <a:rPr sz="3536" spc="68" dirty="0"/>
              <a:t>DATA</a:t>
            </a:r>
            <a:r>
              <a:rPr sz="3536" spc="442" dirty="0"/>
              <a:t> </a:t>
            </a:r>
            <a:r>
              <a:rPr sz="3536" spc="116" dirty="0"/>
              <a:t>OR</a:t>
            </a:r>
            <a:r>
              <a:rPr sz="3536" spc="435" dirty="0"/>
              <a:t> </a:t>
            </a:r>
            <a:r>
              <a:rPr sz="3536" spc="184" dirty="0"/>
              <a:t>MOBILE</a:t>
            </a:r>
            <a:r>
              <a:rPr sz="3536" spc="428" dirty="0"/>
              <a:t> </a:t>
            </a:r>
            <a:r>
              <a:rPr sz="3536" spc="150" dirty="0"/>
              <a:t>API</a:t>
            </a:r>
            <a:endParaRPr sz="3536"/>
          </a:p>
        </p:txBody>
      </p:sp>
      <p:grpSp>
        <p:nvGrpSpPr>
          <p:cNvPr id="3" name="object 3"/>
          <p:cNvGrpSpPr/>
          <p:nvPr/>
        </p:nvGrpSpPr>
        <p:grpSpPr>
          <a:xfrm>
            <a:off x="315894" y="4555249"/>
            <a:ext cx="12064260" cy="1455034"/>
            <a:chOff x="231647" y="3349752"/>
            <a:chExt cx="8871585" cy="106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8203" y="3349752"/>
              <a:ext cx="1374648" cy="1069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3570732"/>
              <a:ext cx="8676132" cy="76503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18995" y="4953159"/>
            <a:ext cx="11398485" cy="594677"/>
          </a:xfrm>
          <a:prstGeom prst="rect">
            <a:avLst/>
          </a:prstGeom>
          <a:solidFill>
            <a:srgbClr val="293C48"/>
          </a:solidFill>
        </p:spPr>
        <p:txBody>
          <a:bodyPr vert="horz" wrap="square" lIns="0" tIns="257329" rIns="0" bIns="0" rtlCol="0">
            <a:spAutoFit/>
          </a:bodyPr>
          <a:lstStyle/>
          <a:p>
            <a:pPr algn="ctr">
              <a:spcBef>
                <a:spcPts val="2026"/>
              </a:spcBef>
            </a:pPr>
            <a:r>
              <a:rPr sz="2176" b="1" spc="48" dirty="0">
                <a:solidFill>
                  <a:srgbClr val="FFFFFF"/>
                </a:solidFill>
                <a:latin typeface="Tahoma"/>
                <a:cs typeface="Tahoma"/>
              </a:rPr>
              <a:t>Consider:</a:t>
            </a:r>
            <a:r>
              <a:rPr sz="2176" b="1" spc="17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76" b="1" spc="48" dirty="0">
                <a:solidFill>
                  <a:srgbClr val="FFFFFF"/>
                </a:solidFill>
                <a:latin typeface="Tahoma"/>
                <a:cs typeface="Tahoma"/>
              </a:rPr>
              <a:t>GraphQL</a:t>
            </a:r>
            <a:endParaRPr sz="2176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50469" y="1776089"/>
            <a:ext cx="1241744" cy="1274558"/>
            <a:chOff x="2683764" y="1306067"/>
            <a:chExt cx="913130" cy="937260"/>
          </a:xfrm>
        </p:grpSpPr>
        <p:sp>
          <p:nvSpPr>
            <p:cNvPr id="8" name="object 8"/>
            <p:cNvSpPr/>
            <p:nvPr/>
          </p:nvSpPr>
          <p:spPr>
            <a:xfrm>
              <a:off x="2683764" y="137617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8" y="0"/>
                  </a:moveTo>
                  <a:lnTo>
                    <a:pt x="386345" y="2543"/>
                  </a:lnTo>
                  <a:lnTo>
                    <a:pt x="340584" y="9997"/>
                  </a:lnTo>
                  <a:lnTo>
                    <a:pt x="296558" y="22098"/>
                  </a:lnTo>
                  <a:lnTo>
                    <a:pt x="254532" y="38580"/>
                  </a:lnTo>
                  <a:lnTo>
                    <a:pt x="214771" y="59182"/>
                  </a:lnTo>
                  <a:lnTo>
                    <a:pt x="177539" y="83637"/>
                  </a:lnTo>
                  <a:lnTo>
                    <a:pt x="143103" y="111682"/>
                  </a:lnTo>
                  <a:lnTo>
                    <a:pt x="111726" y="143052"/>
                  </a:lnTo>
                  <a:lnTo>
                    <a:pt x="83673" y="177485"/>
                  </a:lnTo>
                  <a:lnTo>
                    <a:pt x="59210" y="214714"/>
                  </a:lnTo>
                  <a:lnTo>
                    <a:pt x="38600" y="254477"/>
                  </a:lnTo>
                  <a:lnTo>
                    <a:pt x="22110" y="296509"/>
                  </a:lnTo>
                  <a:lnTo>
                    <a:pt x="10003" y="340546"/>
                  </a:lnTo>
                  <a:lnTo>
                    <a:pt x="2544" y="386323"/>
                  </a:lnTo>
                  <a:lnTo>
                    <a:pt x="0" y="433577"/>
                  </a:lnTo>
                  <a:lnTo>
                    <a:pt x="2544" y="480810"/>
                  </a:lnTo>
                  <a:lnTo>
                    <a:pt x="10003" y="526571"/>
                  </a:lnTo>
                  <a:lnTo>
                    <a:pt x="22110" y="570597"/>
                  </a:lnTo>
                  <a:lnTo>
                    <a:pt x="38600" y="612623"/>
                  </a:lnTo>
                  <a:lnTo>
                    <a:pt x="59210" y="652384"/>
                  </a:lnTo>
                  <a:lnTo>
                    <a:pt x="83673" y="689616"/>
                  </a:lnTo>
                  <a:lnTo>
                    <a:pt x="111726" y="724052"/>
                  </a:lnTo>
                  <a:lnTo>
                    <a:pt x="143103" y="755429"/>
                  </a:lnTo>
                  <a:lnTo>
                    <a:pt x="177539" y="783482"/>
                  </a:lnTo>
                  <a:lnTo>
                    <a:pt x="214771" y="807945"/>
                  </a:lnTo>
                  <a:lnTo>
                    <a:pt x="254532" y="828555"/>
                  </a:lnTo>
                  <a:lnTo>
                    <a:pt x="296558" y="845045"/>
                  </a:lnTo>
                  <a:lnTo>
                    <a:pt x="340584" y="857152"/>
                  </a:lnTo>
                  <a:lnTo>
                    <a:pt x="386345" y="864611"/>
                  </a:lnTo>
                  <a:lnTo>
                    <a:pt x="433578" y="867155"/>
                  </a:lnTo>
                  <a:lnTo>
                    <a:pt x="480832" y="864611"/>
                  </a:lnTo>
                  <a:lnTo>
                    <a:pt x="526609" y="857152"/>
                  </a:lnTo>
                  <a:lnTo>
                    <a:pt x="570646" y="845045"/>
                  </a:lnTo>
                  <a:lnTo>
                    <a:pt x="612678" y="828555"/>
                  </a:lnTo>
                  <a:lnTo>
                    <a:pt x="652441" y="807945"/>
                  </a:lnTo>
                  <a:lnTo>
                    <a:pt x="689670" y="783482"/>
                  </a:lnTo>
                  <a:lnTo>
                    <a:pt x="724103" y="755429"/>
                  </a:lnTo>
                  <a:lnTo>
                    <a:pt x="755473" y="724052"/>
                  </a:lnTo>
                  <a:lnTo>
                    <a:pt x="783518" y="689616"/>
                  </a:lnTo>
                  <a:lnTo>
                    <a:pt x="807974" y="652384"/>
                  </a:lnTo>
                  <a:lnTo>
                    <a:pt x="828575" y="612623"/>
                  </a:lnTo>
                  <a:lnTo>
                    <a:pt x="845058" y="570597"/>
                  </a:lnTo>
                  <a:lnTo>
                    <a:pt x="857158" y="526571"/>
                  </a:lnTo>
                  <a:lnTo>
                    <a:pt x="864612" y="480810"/>
                  </a:lnTo>
                  <a:lnTo>
                    <a:pt x="867156" y="433577"/>
                  </a:lnTo>
                  <a:lnTo>
                    <a:pt x="864612" y="386323"/>
                  </a:lnTo>
                  <a:lnTo>
                    <a:pt x="857158" y="340546"/>
                  </a:lnTo>
                  <a:lnTo>
                    <a:pt x="845058" y="296509"/>
                  </a:lnTo>
                  <a:lnTo>
                    <a:pt x="828575" y="254477"/>
                  </a:lnTo>
                  <a:lnTo>
                    <a:pt x="807974" y="214714"/>
                  </a:lnTo>
                  <a:lnTo>
                    <a:pt x="783518" y="177485"/>
                  </a:lnTo>
                  <a:lnTo>
                    <a:pt x="755473" y="143052"/>
                  </a:lnTo>
                  <a:lnTo>
                    <a:pt x="724103" y="111682"/>
                  </a:lnTo>
                  <a:lnTo>
                    <a:pt x="689670" y="83637"/>
                  </a:lnTo>
                  <a:lnTo>
                    <a:pt x="652441" y="59182"/>
                  </a:lnTo>
                  <a:lnTo>
                    <a:pt x="612678" y="38580"/>
                  </a:lnTo>
                  <a:lnTo>
                    <a:pt x="570646" y="22098"/>
                  </a:lnTo>
                  <a:lnTo>
                    <a:pt x="526609" y="9997"/>
                  </a:lnTo>
                  <a:lnTo>
                    <a:pt x="480832" y="2543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9" name="object 9"/>
            <p:cNvSpPr/>
            <p:nvPr/>
          </p:nvSpPr>
          <p:spPr>
            <a:xfrm>
              <a:off x="2723388" y="131216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0" y="433577"/>
                  </a:moveTo>
                  <a:lnTo>
                    <a:pt x="2543" y="386323"/>
                  </a:lnTo>
                  <a:lnTo>
                    <a:pt x="9997" y="340546"/>
                  </a:lnTo>
                  <a:lnTo>
                    <a:pt x="22097" y="296509"/>
                  </a:lnTo>
                  <a:lnTo>
                    <a:pt x="38580" y="254477"/>
                  </a:lnTo>
                  <a:lnTo>
                    <a:pt x="59181" y="214714"/>
                  </a:lnTo>
                  <a:lnTo>
                    <a:pt x="83637" y="177485"/>
                  </a:lnTo>
                  <a:lnTo>
                    <a:pt x="111682" y="143052"/>
                  </a:lnTo>
                  <a:lnTo>
                    <a:pt x="143052" y="111682"/>
                  </a:lnTo>
                  <a:lnTo>
                    <a:pt x="177485" y="83637"/>
                  </a:lnTo>
                  <a:lnTo>
                    <a:pt x="214714" y="59182"/>
                  </a:lnTo>
                  <a:lnTo>
                    <a:pt x="254477" y="38580"/>
                  </a:lnTo>
                  <a:lnTo>
                    <a:pt x="296509" y="22098"/>
                  </a:lnTo>
                  <a:lnTo>
                    <a:pt x="340546" y="9997"/>
                  </a:lnTo>
                  <a:lnTo>
                    <a:pt x="386323" y="2543"/>
                  </a:lnTo>
                  <a:lnTo>
                    <a:pt x="433578" y="0"/>
                  </a:lnTo>
                  <a:lnTo>
                    <a:pt x="480832" y="2543"/>
                  </a:lnTo>
                  <a:lnTo>
                    <a:pt x="526609" y="9997"/>
                  </a:lnTo>
                  <a:lnTo>
                    <a:pt x="570646" y="22098"/>
                  </a:lnTo>
                  <a:lnTo>
                    <a:pt x="612678" y="38580"/>
                  </a:lnTo>
                  <a:lnTo>
                    <a:pt x="652441" y="59182"/>
                  </a:lnTo>
                  <a:lnTo>
                    <a:pt x="689670" y="83637"/>
                  </a:lnTo>
                  <a:lnTo>
                    <a:pt x="724103" y="111682"/>
                  </a:lnTo>
                  <a:lnTo>
                    <a:pt x="755473" y="143052"/>
                  </a:lnTo>
                  <a:lnTo>
                    <a:pt x="783518" y="177485"/>
                  </a:lnTo>
                  <a:lnTo>
                    <a:pt x="807974" y="214714"/>
                  </a:lnTo>
                  <a:lnTo>
                    <a:pt x="828575" y="254477"/>
                  </a:lnTo>
                  <a:lnTo>
                    <a:pt x="845058" y="296509"/>
                  </a:lnTo>
                  <a:lnTo>
                    <a:pt x="857158" y="340546"/>
                  </a:lnTo>
                  <a:lnTo>
                    <a:pt x="864612" y="386323"/>
                  </a:lnTo>
                  <a:lnTo>
                    <a:pt x="867156" y="433577"/>
                  </a:lnTo>
                  <a:lnTo>
                    <a:pt x="864612" y="480810"/>
                  </a:lnTo>
                  <a:lnTo>
                    <a:pt x="857158" y="526571"/>
                  </a:lnTo>
                  <a:lnTo>
                    <a:pt x="845058" y="570597"/>
                  </a:lnTo>
                  <a:lnTo>
                    <a:pt x="828575" y="612623"/>
                  </a:lnTo>
                  <a:lnTo>
                    <a:pt x="807974" y="652384"/>
                  </a:lnTo>
                  <a:lnTo>
                    <a:pt x="783518" y="689616"/>
                  </a:lnTo>
                  <a:lnTo>
                    <a:pt x="755473" y="724052"/>
                  </a:lnTo>
                  <a:lnTo>
                    <a:pt x="724103" y="755429"/>
                  </a:lnTo>
                  <a:lnTo>
                    <a:pt x="689670" y="783482"/>
                  </a:lnTo>
                  <a:lnTo>
                    <a:pt x="652441" y="807945"/>
                  </a:lnTo>
                  <a:lnTo>
                    <a:pt x="612678" y="828555"/>
                  </a:lnTo>
                  <a:lnTo>
                    <a:pt x="570646" y="845045"/>
                  </a:lnTo>
                  <a:lnTo>
                    <a:pt x="526609" y="857152"/>
                  </a:lnTo>
                  <a:lnTo>
                    <a:pt x="480832" y="864611"/>
                  </a:lnTo>
                  <a:lnTo>
                    <a:pt x="433578" y="867156"/>
                  </a:lnTo>
                  <a:lnTo>
                    <a:pt x="386323" y="864611"/>
                  </a:lnTo>
                  <a:lnTo>
                    <a:pt x="340546" y="857152"/>
                  </a:lnTo>
                  <a:lnTo>
                    <a:pt x="296509" y="845045"/>
                  </a:lnTo>
                  <a:lnTo>
                    <a:pt x="254477" y="828555"/>
                  </a:lnTo>
                  <a:lnTo>
                    <a:pt x="214714" y="807945"/>
                  </a:lnTo>
                  <a:lnTo>
                    <a:pt x="177485" y="783482"/>
                  </a:lnTo>
                  <a:lnTo>
                    <a:pt x="143052" y="755429"/>
                  </a:lnTo>
                  <a:lnTo>
                    <a:pt x="111682" y="724052"/>
                  </a:lnTo>
                  <a:lnTo>
                    <a:pt x="83637" y="689616"/>
                  </a:lnTo>
                  <a:lnTo>
                    <a:pt x="59182" y="652384"/>
                  </a:lnTo>
                  <a:lnTo>
                    <a:pt x="38580" y="612623"/>
                  </a:lnTo>
                  <a:lnTo>
                    <a:pt x="22098" y="570597"/>
                  </a:lnTo>
                  <a:lnTo>
                    <a:pt x="9997" y="526571"/>
                  </a:lnTo>
                  <a:lnTo>
                    <a:pt x="2543" y="480810"/>
                  </a:lnTo>
                  <a:lnTo>
                    <a:pt x="0" y="433577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9316" y="1556774"/>
              <a:ext cx="455991" cy="46064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594345" y="1776089"/>
            <a:ext cx="1195977" cy="1274558"/>
            <a:chOff x="5583935" y="1306067"/>
            <a:chExt cx="879475" cy="937260"/>
          </a:xfrm>
        </p:grpSpPr>
        <p:sp>
          <p:nvSpPr>
            <p:cNvPr id="12" name="object 12"/>
            <p:cNvSpPr/>
            <p:nvPr/>
          </p:nvSpPr>
          <p:spPr>
            <a:xfrm>
              <a:off x="5590031" y="1376171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433577" y="0"/>
                  </a:move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5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5" y="433577"/>
                  </a:ln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590031" y="1312163"/>
              <a:ext cx="867410" cy="867410"/>
            </a:xfrm>
            <a:custGeom>
              <a:avLst/>
              <a:gdLst/>
              <a:ahLst/>
              <a:cxnLst/>
              <a:rect l="l" t="t" r="r" b="b"/>
              <a:pathLst>
                <a:path w="867410" h="867410">
                  <a:moveTo>
                    <a:pt x="867155" y="433577"/>
                  </a:moveTo>
                  <a:lnTo>
                    <a:pt x="864611" y="386323"/>
                  </a:lnTo>
                  <a:lnTo>
                    <a:pt x="857152" y="340546"/>
                  </a:lnTo>
                  <a:lnTo>
                    <a:pt x="845045" y="296509"/>
                  </a:lnTo>
                  <a:lnTo>
                    <a:pt x="828555" y="254477"/>
                  </a:lnTo>
                  <a:lnTo>
                    <a:pt x="807945" y="214714"/>
                  </a:lnTo>
                  <a:lnTo>
                    <a:pt x="783482" y="177485"/>
                  </a:lnTo>
                  <a:lnTo>
                    <a:pt x="755429" y="143052"/>
                  </a:lnTo>
                  <a:lnTo>
                    <a:pt x="724052" y="111682"/>
                  </a:lnTo>
                  <a:lnTo>
                    <a:pt x="689616" y="83637"/>
                  </a:lnTo>
                  <a:lnTo>
                    <a:pt x="652384" y="59182"/>
                  </a:lnTo>
                  <a:lnTo>
                    <a:pt x="612623" y="38580"/>
                  </a:lnTo>
                  <a:lnTo>
                    <a:pt x="570597" y="22098"/>
                  </a:lnTo>
                  <a:lnTo>
                    <a:pt x="526571" y="9997"/>
                  </a:lnTo>
                  <a:lnTo>
                    <a:pt x="480810" y="2543"/>
                  </a:lnTo>
                  <a:lnTo>
                    <a:pt x="433577" y="0"/>
                  </a:lnTo>
                  <a:lnTo>
                    <a:pt x="386323" y="2543"/>
                  </a:lnTo>
                  <a:lnTo>
                    <a:pt x="340546" y="9997"/>
                  </a:lnTo>
                  <a:lnTo>
                    <a:pt x="296509" y="22098"/>
                  </a:lnTo>
                  <a:lnTo>
                    <a:pt x="254477" y="38580"/>
                  </a:lnTo>
                  <a:lnTo>
                    <a:pt x="214714" y="59182"/>
                  </a:lnTo>
                  <a:lnTo>
                    <a:pt x="177485" y="83637"/>
                  </a:lnTo>
                  <a:lnTo>
                    <a:pt x="143052" y="111682"/>
                  </a:lnTo>
                  <a:lnTo>
                    <a:pt x="111682" y="143052"/>
                  </a:lnTo>
                  <a:lnTo>
                    <a:pt x="83637" y="177485"/>
                  </a:lnTo>
                  <a:lnTo>
                    <a:pt x="59182" y="214714"/>
                  </a:lnTo>
                  <a:lnTo>
                    <a:pt x="38580" y="254477"/>
                  </a:lnTo>
                  <a:lnTo>
                    <a:pt x="22098" y="296509"/>
                  </a:lnTo>
                  <a:lnTo>
                    <a:pt x="9997" y="340546"/>
                  </a:lnTo>
                  <a:lnTo>
                    <a:pt x="2543" y="386323"/>
                  </a:lnTo>
                  <a:lnTo>
                    <a:pt x="0" y="433577"/>
                  </a:lnTo>
                  <a:lnTo>
                    <a:pt x="2543" y="480810"/>
                  </a:lnTo>
                  <a:lnTo>
                    <a:pt x="9997" y="526571"/>
                  </a:lnTo>
                  <a:lnTo>
                    <a:pt x="22098" y="570597"/>
                  </a:lnTo>
                  <a:lnTo>
                    <a:pt x="38580" y="612623"/>
                  </a:lnTo>
                  <a:lnTo>
                    <a:pt x="59182" y="652384"/>
                  </a:lnTo>
                  <a:lnTo>
                    <a:pt x="83637" y="689616"/>
                  </a:lnTo>
                  <a:lnTo>
                    <a:pt x="111682" y="724052"/>
                  </a:lnTo>
                  <a:lnTo>
                    <a:pt x="143052" y="755429"/>
                  </a:lnTo>
                  <a:lnTo>
                    <a:pt x="177485" y="783482"/>
                  </a:lnTo>
                  <a:lnTo>
                    <a:pt x="214714" y="807945"/>
                  </a:lnTo>
                  <a:lnTo>
                    <a:pt x="254477" y="828555"/>
                  </a:lnTo>
                  <a:lnTo>
                    <a:pt x="296509" y="845045"/>
                  </a:lnTo>
                  <a:lnTo>
                    <a:pt x="340546" y="857152"/>
                  </a:lnTo>
                  <a:lnTo>
                    <a:pt x="386323" y="864611"/>
                  </a:lnTo>
                  <a:lnTo>
                    <a:pt x="433577" y="867156"/>
                  </a:lnTo>
                  <a:lnTo>
                    <a:pt x="480810" y="864611"/>
                  </a:lnTo>
                  <a:lnTo>
                    <a:pt x="526571" y="857152"/>
                  </a:lnTo>
                  <a:lnTo>
                    <a:pt x="570597" y="845045"/>
                  </a:lnTo>
                  <a:lnTo>
                    <a:pt x="612623" y="828555"/>
                  </a:lnTo>
                  <a:lnTo>
                    <a:pt x="652384" y="807945"/>
                  </a:lnTo>
                  <a:lnTo>
                    <a:pt x="689616" y="783482"/>
                  </a:lnTo>
                  <a:lnTo>
                    <a:pt x="724052" y="755429"/>
                  </a:lnTo>
                  <a:lnTo>
                    <a:pt x="755429" y="724052"/>
                  </a:lnTo>
                  <a:lnTo>
                    <a:pt x="783482" y="689616"/>
                  </a:lnTo>
                  <a:lnTo>
                    <a:pt x="807945" y="652384"/>
                  </a:lnTo>
                  <a:lnTo>
                    <a:pt x="828555" y="612623"/>
                  </a:lnTo>
                  <a:lnTo>
                    <a:pt x="845045" y="570597"/>
                  </a:lnTo>
                  <a:lnTo>
                    <a:pt x="857152" y="526571"/>
                  </a:lnTo>
                  <a:lnTo>
                    <a:pt x="864611" y="480810"/>
                  </a:lnTo>
                  <a:lnTo>
                    <a:pt x="867155" y="433577"/>
                  </a:lnTo>
                  <a:close/>
                </a:path>
              </a:pathLst>
            </a:custGeom>
            <a:ln w="12192">
              <a:solidFill>
                <a:srgbClr val="EA526E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3391" y="1607819"/>
              <a:ext cx="216408" cy="35966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106795" y="3395711"/>
            <a:ext cx="2309920" cy="351402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Data</a:t>
            </a:r>
            <a:r>
              <a:rPr sz="2176" spc="88" dirty="0">
                <a:latin typeface="Tahoma"/>
                <a:cs typeface="Tahoma"/>
              </a:rPr>
              <a:t> </a:t>
            </a:r>
            <a:r>
              <a:rPr sz="2176" spc="20" dirty="0">
                <a:latin typeface="Tahoma"/>
                <a:cs typeface="Tahoma"/>
              </a:rPr>
              <a:t>is</a:t>
            </a:r>
            <a:r>
              <a:rPr sz="2176" spc="88" dirty="0">
                <a:latin typeface="Tahoma"/>
                <a:cs typeface="Tahoma"/>
              </a:rPr>
              <a:t> </a:t>
            </a:r>
            <a:r>
              <a:rPr sz="2176" spc="48" dirty="0">
                <a:latin typeface="Tahoma"/>
                <a:cs typeface="Tahoma"/>
              </a:rPr>
              <a:t>graph-like</a:t>
            </a:r>
            <a:endParaRPr sz="2176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53607" y="3412636"/>
            <a:ext cx="2266744" cy="683416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algn="ctr">
              <a:lnSpc>
                <a:spcPts val="2597"/>
              </a:lnSpc>
              <a:spcBef>
                <a:spcPts val="129"/>
              </a:spcBef>
            </a:pPr>
            <a:r>
              <a:rPr sz="2176" spc="41" dirty="0">
                <a:latin typeface="Tahoma"/>
                <a:cs typeface="Tahoma"/>
              </a:rPr>
              <a:t>Optimize</a:t>
            </a:r>
            <a:r>
              <a:rPr sz="2176" spc="150" dirty="0">
                <a:latin typeface="Tahoma"/>
                <a:cs typeface="Tahoma"/>
              </a:rPr>
              <a:t> </a:t>
            </a:r>
            <a:r>
              <a:rPr sz="2176" spc="27" dirty="0">
                <a:latin typeface="Tahoma"/>
                <a:cs typeface="Tahoma"/>
              </a:rPr>
              <a:t>for</a:t>
            </a:r>
            <a:r>
              <a:rPr sz="2176" spc="129" dirty="0">
                <a:latin typeface="Tahoma"/>
                <a:cs typeface="Tahoma"/>
              </a:rPr>
              <a:t> </a:t>
            </a:r>
            <a:r>
              <a:rPr sz="2176" spc="41" dirty="0">
                <a:latin typeface="Tahoma"/>
                <a:cs typeface="Tahoma"/>
              </a:rPr>
              <a:t>high</a:t>
            </a:r>
            <a:endParaRPr sz="2176">
              <a:latin typeface="Tahoma"/>
              <a:cs typeface="Tahoma"/>
            </a:endParaRPr>
          </a:p>
          <a:p>
            <a:pPr marL="4318" algn="ctr">
              <a:lnSpc>
                <a:spcPts val="2597"/>
              </a:lnSpc>
            </a:pPr>
            <a:r>
              <a:rPr sz="2176" spc="41" dirty="0">
                <a:latin typeface="Tahoma"/>
                <a:cs typeface="Tahoma"/>
              </a:rPr>
              <a:t>latency</a:t>
            </a:r>
            <a:endParaRPr sz="217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6177" y="2813697"/>
            <a:ext cx="5490269" cy="729916"/>
          </a:xfrm>
          <a:prstGeom prst="rect">
            <a:avLst/>
          </a:prstGeom>
        </p:spPr>
        <p:txBody>
          <a:bodyPr vert="horz" wrap="square" lIns="0" tIns="18134" rIns="0" bIns="0" rtlCol="0" anchor="t">
            <a:spAutoFit/>
          </a:bodyPr>
          <a:lstStyle/>
          <a:p>
            <a:pPr marL="17271">
              <a:spcBef>
                <a:spcPts val="143"/>
              </a:spcBef>
            </a:pPr>
            <a:r>
              <a:rPr sz="4624" spc="122" dirty="0"/>
              <a:t>NO</a:t>
            </a:r>
            <a:r>
              <a:rPr sz="4624" spc="401" dirty="0"/>
              <a:t> </a:t>
            </a:r>
            <a:r>
              <a:rPr sz="4624" spc="150" dirty="0"/>
              <a:t>SILVER</a:t>
            </a:r>
            <a:r>
              <a:rPr sz="4624" spc="408" dirty="0"/>
              <a:t> </a:t>
            </a:r>
            <a:r>
              <a:rPr sz="4624" spc="184" dirty="0"/>
              <a:t>BULLET</a:t>
            </a:r>
            <a:endParaRPr sz="4624"/>
          </a:p>
        </p:txBody>
      </p:sp>
      <p:grpSp>
        <p:nvGrpSpPr>
          <p:cNvPr id="3" name="object 3"/>
          <p:cNvGrpSpPr/>
          <p:nvPr/>
        </p:nvGrpSpPr>
        <p:grpSpPr>
          <a:xfrm>
            <a:off x="10607744" y="376477"/>
            <a:ext cx="1828075" cy="2100948"/>
            <a:chOff x="7799871" y="276846"/>
            <a:chExt cx="1344295" cy="1544955"/>
          </a:xfrm>
        </p:grpSpPr>
        <p:sp>
          <p:nvSpPr>
            <p:cNvPr id="4" name="object 4"/>
            <p:cNvSpPr/>
            <p:nvPr/>
          </p:nvSpPr>
          <p:spPr>
            <a:xfrm>
              <a:off x="7801219" y="276846"/>
              <a:ext cx="1343025" cy="1544955"/>
            </a:xfrm>
            <a:custGeom>
              <a:avLst/>
              <a:gdLst/>
              <a:ahLst/>
              <a:cxnLst/>
              <a:rect l="l" t="t" r="r" b="b"/>
              <a:pathLst>
                <a:path w="1343025" h="1544955">
                  <a:moveTo>
                    <a:pt x="1342780" y="0"/>
                  </a:moveTo>
                  <a:lnTo>
                    <a:pt x="0" y="1544334"/>
                  </a:lnTo>
                  <a:lnTo>
                    <a:pt x="1342780" y="1544334"/>
                  </a:lnTo>
                  <a:lnTo>
                    <a:pt x="1342780" y="0"/>
                  </a:lnTo>
                  <a:close/>
                </a:path>
              </a:pathLst>
            </a:custGeom>
            <a:solidFill>
              <a:srgbClr val="EA526E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7799870" y="916012"/>
              <a:ext cx="1112520" cy="755650"/>
            </a:xfrm>
            <a:custGeom>
              <a:avLst/>
              <a:gdLst/>
              <a:ahLst/>
              <a:cxnLst/>
              <a:rect l="l" t="t" r="r" b="b"/>
              <a:pathLst>
                <a:path w="1112520" h="755650">
                  <a:moveTo>
                    <a:pt x="50393" y="730046"/>
                  </a:moveTo>
                  <a:lnTo>
                    <a:pt x="48412" y="720255"/>
                  </a:lnTo>
                  <a:lnTo>
                    <a:pt x="43014" y="712279"/>
                  </a:lnTo>
                  <a:lnTo>
                    <a:pt x="35001" y="706894"/>
                  </a:lnTo>
                  <a:lnTo>
                    <a:pt x="25196" y="704926"/>
                  </a:lnTo>
                  <a:lnTo>
                    <a:pt x="15379" y="706894"/>
                  </a:lnTo>
                  <a:lnTo>
                    <a:pt x="7378" y="712279"/>
                  </a:lnTo>
                  <a:lnTo>
                    <a:pt x="1968" y="720255"/>
                  </a:lnTo>
                  <a:lnTo>
                    <a:pt x="0" y="730046"/>
                  </a:lnTo>
                  <a:lnTo>
                    <a:pt x="1968" y="739902"/>
                  </a:lnTo>
                  <a:lnTo>
                    <a:pt x="7378" y="747928"/>
                  </a:lnTo>
                  <a:lnTo>
                    <a:pt x="15379" y="753325"/>
                  </a:lnTo>
                  <a:lnTo>
                    <a:pt x="25196" y="755294"/>
                  </a:lnTo>
                  <a:lnTo>
                    <a:pt x="35001" y="753325"/>
                  </a:lnTo>
                  <a:lnTo>
                    <a:pt x="43014" y="747928"/>
                  </a:lnTo>
                  <a:lnTo>
                    <a:pt x="48412" y="739902"/>
                  </a:lnTo>
                  <a:lnTo>
                    <a:pt x="50393" y="730046"/>
                  </a:lnTo>
                  <a:close/>
                </a:path>
                <a:path w="1112520" h="755650">
                  <a:moveTo>
                    <a:pt x="50393" y="377571"/>
                  </a:moveTo>
                  <a:lnTo>
                    <a:pt x="48412" y="367792"/>
                  </a:lnTo>
                  <a:lnTo>
                    <a:pt x="43014" y="359803"/>
                  </a:lnTo>
                  <a:lnTo>
                    <a:pt x="35001" y="354431"/>
                  </a:lnTo>
                  <a:lnTo>
                    <a:pt x="25196" y="352463"/>
                  </a:lnTo>
                  <a:lnTo>
                    <a:pt x="15379" y="354431"/>
                  </a:lnTo>
                  <a:lnTo>
                    <a:pt x="7378" y="359803"/>
                  </a:lnTo>
                  <a:lnTo>
                    <a:pt x="1968" y="367792"/>
                  </a:lnTo>
                  <a:lnTo>
                    <a:pt x="0" y="377571"/>
                  </a:lnTo>
                  <a:lnTo>
                    <a:pt x="1968" y="387388"/>
                  </a:lnTo>
                  <a:lnTo>
                    <a:pt x="7378" y="395414"/>
                  </a:lnTo>
                  <a:lnTo>
                    <a:pt x="15379" y="400837"/>
                  </a:lnTo>
                  <a:lnTo>
                    <a:pt x="25196" y="402831"/>
                  </a:lnTo>
                  <a:lnTo>
                    <a:pt x="35001" y="400837"/>
                  </a:lnTo>
                  <a:lnTo>
                    <a:pt x="43014" y="395414"/>
                  </a:lnTo>
                  <a:lnTo>
                    <a:pt x="48412" y="387388"/>
                  </a:lnTo>
                  <a:lnTo>
                    <a:pt x="50393" y="377571"/>
                  </a:lnTo>
                  <a:close/>
                </a:path>
                <a:path w="1112520" h="755650">
                  <a:moveTo>
                    <a:pt x="50393" y="25107"/>
                  </a:moveTo>
                  <a:lnTo>
                    <a:pt x="48412" y="15328"/>
                  </a:lnTo>
                  <a:lnTo>
                    <a:pt x="43014" y="7340"/>
                  </a:lnTo>
                  <a:lnTo>
                    <a:pt x="35001" y="1968"/>
                  </a:lnTo>
                  <a:lnTo>
                    <a:pt x="25196" y="0"/>
                  </a:lnTo>
                  <a:lnTo>
                    <a:pt x="15379" y="1968"/>
                  </a:lnTo>
                  <a:lnTo>
                    <a:pt x="7378" y="7340"/>
                  </a:lnTo>
                  <a:lnTo>
                    <a:pt x="1968" y="15328"/>
                  </a:lnTo>
                  <a:lnTo>
                    <a:pt x="0" y="25107"/>
                  </a:lnTo>
                  <a:lnTo>
                    <a:pt x="1968" y="34899"/>
                  </a:lnTo>
                  <a:lnTo>
                    <a:pt x="7378" y="42875"/>
                  </a:lnTo>
                  <a:lnTo>
                    <a:pt x="15379" y="48260"/>
                  </a:lnTo>
                  <a:lnTo>
                    <a:pt x="25196" y="50228"/>
                  </a:lnTo>
                  <a:lnTo>
                    <a:pt x="35001" y="48260"/>
                  </a:lnTo>
                  <a:lnTo>
                    <a:pt x="43014" y="42875"/>
                  </a:lnTo>
                  <a:lnTo>
                    <a:pt x="48412" y="34899"/>
                  </a:lnTo>
                  <a:lnTo>
                    <a:pt x="50393" y="25107"/>
                  </a:lnTo>
                  <a:close/>
                </a:path>
                <a:path w="1112520" h="755650">
                  <a:moveTo>
                    <a:pt x="404837" y="730046"/>
                  </a:moveTo>
                  <a:lnTo>
                    <a:pt x="402869" y="720255"/>
                  </a:lnTo>
                  <a:lnTo>
                    <a:pt x="397471" y="712279"/>
                  </a:lnTo>
                  <a:lnTo>
                    <a:pt x="389458" y="706894"/>
                  </a:lnTo>
                  <a:lnTo>
                    <a:pt x="379653" y="704926"/>
                  </a:lnTo>
                  <a:lnTo>
                    <a:pt x="369849" y="706894"/>
                  </a:lnTo>
                  <a:lnTo>
                    <a:pt x="361835" y="712279"/>
                  </a:lnTo>
                  <a:lnTo>
                    <a:pt x="356438" y="720255"/>
                  </a:lnTo>
                  <a:lnTo>
                    <a:pt x="354457" y="730046"/>
                  </a:lnTo>
                  <a:lnTo>
                    <a:pt x="356438" y="739902"/>
                  </a:lnTo>
                  <a:lnTo>
                    <a:pt x="361835" y="747928"/>
                  </a:lnTo>
                  <a:lnTo>
                    <a:pt x="369849" y="753325"/>
                  </a:lnTo>
                  <a:lnTo>
                    <a:pt x="379653" y="755294"/>
                  </a:lnTo>
                  <a:lnTo>
                    <a:pt x="389458" y="753325"/>
                  </a:lnTo>
                  <a:lnTo>
                    <a:pt x="397471" y="747928"/>
                  </a:lnTo>
                  <a:lnTo>
                    <a:pt x="402869" y="739902"/>
                  </a:lnTo>
                  <a:lnTo>
                    <a:pt x="404837" y="730046"/>
                  </a:lnTo>
                  <a:close/>
                </a:path>
                <a:path w="1112520" h="755650">
                  <a:moveTo>
                    <a:pt x="404837" y="377571"/>
                  </a:moveTo>
                  <a:lnTo>
                    <a:pt x="402869" y="367792"/>
                  </a:lnTo>
                  <a:lnTo>
                    <a:pt x="397471" y="359803"/>
                  </a:lnTo>
                  <a:lnTo>
                    <a:pt x="389458" y="354431"/>
                  </a:lnTo>
                  <a:lnTo>
                    <a:pt x="379653" y="352463"/>
                  </a:lnTo>
                  <a:lnTo>
                    <a:pt x="369849" y="354431"/>
                  </a:lnTo>
                  <a:lnTo>
                    <a:pt x="361835" y="359803"/>
                  </a:lnTo>
                  <a:lnTo>
                    <a:pt x="356438" y="367792"/>
                  </a:lnTo>
                  <a:lnTo>
                    <a:pt x="354457" y="377571"/>
                  </a:lnTo>
                  <a:lnTo>
                    <a:pt x="356438" y="387388"/>
                  </a:lnTo>
                  <a:lnTo>
                    <a:pt x="361835" y="395414"/>
                  </a:lnTo>
                  <a:lnTo>
                    <a:pt x="369849" y="400837"/>
                  </a:lnTo>
                  <a:lnTo>
                    <a:pt x="379653" y="402831"/>
                  </a:lnTo>
                  <a:lnTo>
                    <a:pt x="389458" y="400837"/>
                  </a:lnTo>
                  <a:lnTo>
                    <a:pt x="397471" y="395414"/>
                  </a:lnTo>
                  <a:lnTo>
                    <a:pt x="402869" y="387388"/>
                  </a:lnTo>
                  <a:lnTo>
                    <a:pt x="404837" y="377571"/>
                  </a:lnTo>
                  <a:close/>
                </a:path>
                <a:path w="1112520" h="755650">
                  <a:moveTo>
                    <a:pt x="404837" y="25107"/>
                  </a:moveTo>
                  <a:lnTo>
                    <a:pt x="402869" y="15328"/>
                  </a:lnTo>
                  <a:lnTo>
                    <a:pt x="397471" y="7340"/>
                  </a:lnTo>
                  <a:lnTo>
                    <a:pt x="389458" y="1968"/>
                  </a:lnTo>
                  <a:lnTo>
                    <a:pt x="379653" y="0"/>
                  </a:lnTo>
                  <a:lnTo>
                    <a:pt x="369849" y="1968"/>
                  </a:lnTo>
                  <a:lnTo>
                    <a:pt x="361835" y="7340"/>
                  </a:lnTo>
                  <a:lnTo>
                    <a:pt x="356438" y="15328"/>
                  </a:lnTo>
                  <a:lnTo>
                    <a:pt x="354457" y="25107"/>
                  </a:lnTo>
                  <a:lnTo>
                    <a:pt x="356438" y="34899"/>
                  </a:lnTo>
                  <a:lnTo>
                    <a:pt x="361835" y="42875"/>
                  </a:lnTo>
                  <a:lnTo>
                    <a:pt x="369849" y="48260"/>
                  </a:lnTo>
                  <a:lnTo>
                    <a:pt x="379653" y="50228"/>
                  </a:lnTo>
                  <a:lnTo>
                    <a:pt x="389458" y="48260"/>
                  </a:lnTo>
                  <a:lnTo>
                    <a:pt x="397471" y="42875"/>
                  </a:lnTo>
                  <a:lnTo>
                    <a:pt x="402869" y="34899"/>
                  </a:lnTo>
                  <a:lnTo>
                    <a:pt x="404837" y="25107"/>
                  </a:lnTo>
                  <a:close/>
                </a:path>
                <a:path w="1112520" h="755650">
                  <a:moveTo>
                    <a:pt x="757618" y="730046"/>
                  </a:moveTo>
                  <a:lnTo>
                    <a:pt x="755637" y="720255"/>
                  </a:lnTo>
                  <a:lnTo>
                    <a:pt x="750239" y="712279"/>
                  </a:lnTo>
                  <a:lnTo>
                    <a:pt x="742238" y="706894"/>
                  </a:lnTo>
                  <a:lnTo>
                    <a:pt x="732421" y="704926"/>
                  </a:lnTo>
                  <a:lnTo>
                    <a:pt x="722617" y="706894"/>
                  </a:lnTo>
                  <a:lnTo>
                    <a:pt x="714616" y="712279"/>
                  </a:lnTo>
                  <a:lnTo>
                    <a:pt x="709218" y="720255"/>
                  </a:lnTo>
                  <a:lnTo>
                    <a:pt x="707237" y="730046"/>
                  </a:lnTo>
                  <a:lnTo>
                    <a:pt x="709218" y="739902"/>
                  </a:lnTo>
                  <a:lnTo>
                    <a:pt x="714616" y="747928"/>
                  </a:lnTo>
                  <a:lnTo>
                    <a:pt x="722617" y="753325"/>
                  </a:lnTo>
                  <a:lnTo>
                    <a:pt x="732421" y="755294"/>
                  </a:lnTo>
                  <a:lnTo>
                    <a:pt x="742238" y="753325"/>
                  </a:lnTo>
                  <a:lnTo>
                    <a:pt x="750239" y="747928"/>
                  </a:lnTo>
                  <a:lnTo>
                    <a:pt x="755637" y="739902"/>
                  </a:lnTo>
                  <a:lnTo>
                    <a:pt x="757618" y="730046"/>
                  </a:lnTo>
                  <a:close/>
                </a:path>
                <a:path w="1112520" h="755650">
                  <a:moveTo>
                    <a:pt x="757618" y="377571"/>
                  </a:moveTo>
                  <a:lnTo>
                    <a:pt x="755637" y="367792"/>
                  </a:lnTo>
                  <a:lnTo>
                    <a:pt x="750239" y="359803"/>
                  </a:lnTo>
                  <a:lnTo>
                    <a:pt x="742238" y="354431"/>
                  </a:lnTo>
                  <a:lnTo>
                    <a:pt x="732421" y="352463"/>
                  </a:lnTo>
                  <a:lnTo>
                    <a:pt x="722617" y="354431"/>
                  </a:lnTo>
                  <a:lnTo>
                    <a:pt x="714616" y="359803"/>
                  </a:lnTo>
                  <a:lnTo>
                    <a:pt x="709218" y="367792"/>
                  </a:lnTo>
                  <a:lnTo>
                    <a:pt x="707237" y="377571"/>
                  </a:lnTo>
                  <a:lnTo>
                    <a:pt x="709218" y="387388"/>
                  </a:lnTo>
                  <a:lnTo>
                    <a:pt x="714616" y="395414"/>
                  </a:lnTo>
                  <a:lnTo>
                    <a:pt x="722617" y="400837"/>
                  </a:lnTo>
                  <a:lnTo>
                    <a:pt x="732421" y="402831"/>
                  </a:lnTo>
                  <a:lnTo>
                    <a:pt x="742238" y="400837"/>
                  </a:lnTo>
                  <a:lnTo>
                    <a:pt x="750239" y="395414"/>
                  </a:lnTo>
                  <a:lnTo>
                    <a:pt x="755637" y="387388"/>
                  </a:lnTo>
                  <a:lnTo>
                    <a:pt x="757618" y="377571"/>
                  </a:lnTo>
                  <a:close/>
                </a:path>
                <a:path w="1112520" h="755650">
                  <a:moveTo>
                    <a:pt x="757618" y="25107"/>
                  </a:moveTo>
                  <a:lnTo>
                    <a:pt x="755637" y="15328"/>
                  </a:lnTo>
                  <a:lnTo>
                    <a:pt x="750239" y="7340"/>
                  </a:lnTo>
                  <a:lnTo>
                    <a:pt x="742238" y="1968"/>
                  </a:lnTo>
                  <a:lnTo>
                    <a:pt x="732421" y="0"/>
                  </a:lnTo>
                  <a:lnTo>
                    <a:pt x="722617" y="1968"/>
                  </a:lnTo>
                  <a:lnTo>
                    <a:pt x="714616" y="7340"/>
                  </a:lnTo>
                  <a:lnTo>
                    <a:pt x="709218" y="15328"/>
                  </a:lnTo>
                  <a:lnTo>
                    <a:pt x="707237" y="25107"/>
                  </a:lnTo>
                  <a:lnTo>
                    <a:pt x="709218" y="34899"/>
                  </a:lnTo>
                  <a:lnTo>
                    <a:pt x="714616" y="42875"/>
                  </a:lnTo>
                  <a:lnTo>
                    <a:pt x="722617" y="48260"/>
                  </a:lnTo>
                  <a:lnTo>
                    <a:pt x="732421" y="50228"/>
                  </a:lnTo>
                  <a:lnTo>
                    <a:pt x="742238" y="48260"/>
                  </a:lnTo>
                  <a:lnTo>
                    <a:pt x="750239" y="42875"/>
                  </a:lnTo>
                  <a:lnTo>
                    <a:pt x="755637" y="34899"/>
                  </a:lnTo>
                  <a:lnTo>
                    <a:pt x="757618" y="25107"/>
                  </a:lnTo>
                  <a:close/>
                </a:path>
                <a:path w="1112520" h="755650">
                  <a:moveTo>
                    <a:pt x="1112075" y="730046"/>
                  </a:moveTo>
                  <a:lnTo>
                    <a:pt x="1110107" y="720255"/>
                  </a:lnTo>
                  <a:lnTo>
                    <a:pt x="1104709" y="712279"/>
                  </a:lnTo>
                  <a:lnTo>
                    <a:pt x="1096695" y="706894"/>
                  </a:lnTo>
                  <a:lnTo>
                    <a:pt x="1086891" y="704926"/>
                  </a:lnTo>
                  <a:lnTo>
                    <a:pt x="1077074" y="706894"/>
                  </a:lnTo>
                  <a:lnTo>
                    <a:pt x="1069073" y="712279"/>
                  </a:lnTo>
                  <a:lnTo>
                    <a:pt x="1063663" y="720255"/>
                  </a:lnTo>
                  <a:lnTo>
                    <a:pt x="1061681" y="730046"/>
                  </a:lnTo>
                  <a:lnTo>
                    <a:pt x="1063663" y="739902"/>
                  </a:lnTo>
                  <a:lnTo>
                    <a:pt x="1069073" y="747928"/>
                  </a:lnTo>
                  <a:lnTo>
                    <a:pt x="1077074" y="753325"/>
                  </a:lnTo>
                  <a:lnTo>
                    <a:pt x="1086891" y="755294"/>
                  </a:lnTo>
                  <a:lnTo>
                    <a:pt x="1096695" y="753325"/>
                  </a:lnTo>
                  <a:lnTo>
                    <a:pt x="1104709" y="747928"/>
                  </a:lnTo>
                  <a:lnTo>
                    <a:pt x="1110107" y="739902"/>
                  </a:lnTo>
                  <a:lnTo>
                    <a:pt x="1112075" y="730046"/>
                  </a:lnTo>
                  <a:close/>
                </a:path>
                <a:path w="1112520" h="755650">
                  <a:moveTo>
                    <a:pt x="1112075" y="377571"/>
                  </a:moveTo>
                  <a:lnTo>
                    <a:pt x="1110107" y="367792"/>
                  </a:lnTo>
                  <a:lnTo>
                    <a:pt x="1104709" y="359803"/>
                  </a:lnTo>
                  <a:lnTo>
                    <a:pt x="1096695" y="354431"/>
                  </a:lnTo>
                  <a:lnTo>
                    <a:pt x="1086891" y="352463"/>
                  </a:lnTo>
                  <a:lnTo>
                    <a:pt x="1077074" y="354431"/>
                  </a:lnTo>
                  <a:lnTo>
                    <a:pt x="1069073" y="359803"/>
                  </a:lnTo>
                  <a:lnTo>
                    <a:pt x="1063663" y="367792"/>
                  </a:lnTo>
                  <a:lnTo>
                    <a:pt x="1061681" y="377571"/>
                  </a:lnTo>
                  <a:lnTo>
                    <a:pt x="1063663" y="387388"/>
                  </a:lnTo>
                  <a:lnTo>
                    <a:pt x="1069073" y="395414"/>
                  </a:lnTo>
                  <a:lnTo>
                    <a:pt x="1077074" y="400837"/>
                  </a:lnTo>
                  <a:lnTo>
                    <a:pt x="1086891" y="402831"/>
                  </a:lnTo>
                  <a:lnTo>
                    <a:pt x="1096695" y="400837"/>
                  </a:lnTo>
                  <a:lnTo>
                    <a:pt x="1104709" y="395414"/>
                  </a:lnTo>
                  <a:lnTo>
                    <a:pt x="1110107" y="387388"/>
                  </a:lnTo>
                  <a:lnTo>
                    <a:pt x="1112075" y="377571"/>
                  </a:lnTo>
                  <a:close/>
                </a:path>
                <a:path w="1112520" h="755650">
                  <a:moveTo>
                    <a:pt x="1112075" y="25107"/>
                  </a:moveTo>
                  <a:lnTo>
                    <a:pt x="1110107" y="15328"/>
                  </a:lnTo>
                  <a:lnTo>
                    <a:pt x="1104709" y="7340"/>
                  </a:lnTo>
                  <a:lnTo>
                    <a:pt x="1096695" y="1968"/>
                  </a:lnTo>
                  <a:lnTo>
                    <a:pt x="1086891" y="0"/>
                  </a:lnTo>
                  <a:lnTo>
                    <a:pt x="1077074" y="1968"/>
                  </a:lnTo>
                  <a:lnTo>
                    <a:pt x="1069073" y="7340"/>
                  </a:lnTo>
                  <a:lnTo>
                    <a:pt x="1063663" y="15328"/>
                  </a:lnTo>
                  <a:lnTo>
                    <a:pt x="1061681" y="25107"/>
                  </a:lnTo>
                  <a:lnTo>
                    <a:pt x="1063663" y="34899"/>
                  </a:lnTo>
                  <a:lnTo>
                    <a:pt x="1069073" y="42875"/>
                  </a:lnTo>
                  <a:lnTo>
                    <a:pt x="1077074" y="48260"/>
                  </a:lnTo>
                  <a:lnTo>
                    <a:pt x="1086891" y="50228"/>
                  </a:lnTo>
                  <a:lnTo>
                    <a:pt x="1096695" y="48260"/>
                  </a:lnTo>
                  <a:lnTo>
                    <a:pt x="1104709" y="42875"/>
                  </a:lnTo>
                  <a:lnTo>
                    <a:pt x="1110107" y="34899"/>
                  </a:lnTo>
                  <a:lnTo>
                    <a:pt x="1112075" y="25107"/>
                  </a:lnTo>
                  <a:close/>
                </a:path>
              </a:pathLst>
            </a:custGeom>
            <a:solidFill>
              <a:srgbClr val="F1F86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sp>
        <p:nvSpPr>
          <p:cNvPr id="6" name="object 6"/>
          <p:cNvSpPr/>
          <p:nvPr/>
        </p:nvSpPr>
        <p:spPr>
          <a:xfrm>
            <a:off x="10607743" y="268590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8" y="0"/>
                </a:moveTo>
                <a:lnTo>
                  <a:pt x="15389" y="1977"/>
                </a:lnTo>
                <a:lnTo>
                  <a:pt x="7380" y="7371"/>
                </a:lnTo>
                <a:lnTo>
                  <a:pt x="1980" y="15372"/>
                </a:lnTo>
                <a:lnTo>
                  <a:pt x="0" y="25172"/>
                </a:lnTo>
                <a:lnTo>
                  <a:pt x="1980" y="34973"/>
                </a:lnTo>
                <a:lnTo>
                  <a:pt x="7380" y="42979"/>
                </a:lnTo>
                <a:lnTo>
                  <a:pt x="15389" y="48378"/>
                </a:lnTo>
                <a:lnTo>
                  <a:pt x="25198" y="50358"/>
                </a:lnTo>
                <a:lnTo>
                  <a:pt x="35007" y="48378"/>
                </a:lnTo>
                <a:lnTo>
                  <a:pt x="43016" y="42979"/>
                </a:lnTo>
                <a:lnTo>
                  <a:pt x="48417" y="34973"/>
                </a:lnTo>
                <a:lnTo>
                  <a:pt x="50397" y="25172"/>
                </a:lnTo>
                <a:lnTo>
                  <a:pt x="48417" y="15372"/>
                </a:lnTo>
                <a:lnTo>
                  <a:pt x="43016" y="7371"/>
                </a:lnTo>
                <a:lnTo>
                  <a:pt x="35007" y="1977"/>
                </a:lnTo>
                <a:lnTo>
                  <a:pt x="25198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11089770" y="268590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7"/>
                </a:lnTo>
                <a:lnTo>
                  <a:pt x="7377" y="7371"/>
                </a:lnTo>
                <a:lnTo>
                  <a:pt x="1979" y="15372"/>
                </a:lnTo>
                <a:lnTo>
                  <a:pt x="0" y="25172"/>
                </a:lnTo>
                <a:lnTo>
                  <a:pt x="1979" y="34973"/>
                </a:lnTo>
                <a:lnTo>
                  <a:pt x="7377" y="42979"/>
                </a:lnTo>
                <a:lnTo>
                  <a:pt x="15385" y="48378"/>
                </a:lnTo>
                <a:lnTo>
                  <a:pt x="25192" y="50358"/>
                </a:lnTo>
                <a:lnTo>
                  <a:pt x="34999" y="48378"/>
                </a:lnTo>
                <a:lnTo>
                  <a:pt x="43006" y="42979"/>
                </a:lnTo>
                <a:lnTo>
                  <a:pt x="48405" y="34973"/>
                </a:lnTo>
                <a:lnTo>
                  <a:pt x="50384" y="25172"/>
                </a:lnTo>
                <a:lnTo>
                  <a:pt x="48405" y="15372"/>
                </a:lnTo>
                <a:lnTo>
                  <a:pt x="43006" y="7371"/>
                </a:lnTo>
                <a:lnTo>
                  <a:pt x="34999" y="1977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11569502" y="268590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7"/>
                </a:lnTo>
                <a:lnTo>
                  <a:pt x="7377" y="7371"/>
                </a:lnTo>
                <a:lnTo>
                  <a:pt x="1979" y="15372"/>
                </a:lnTo>
                <a:lnTo>
                  <a:pt x="0" y="25172"/>
                </a:lnTo>
                <a:lnTo>
                  <a:pt x="1979" y="34973"/>
                </a:lnTo>
                <a:lnTo>
                  <a:pt x="7377" y="42979"/>
                </a:lnTo>
                <a:lnTo>
                  <a:pt x="15385" y="48378"/>
                </a:lnTo>
                <a:lnTo>
                  <a:pt x="25192" y="50358"/>
                </a:lnTo>
                <a:lnTo>
                  <a:pt x="34999" y="48378"/>
                </a:lnTo>
                <a:lnTo>
                  <a:pt x="43006" y="42979"/>
                </a:lnTo>
                <a:lnTo>
                  <a:pt x="48405" y="34973"/>
                </a:lnTo>
                <a:lnTo>
                  <a:pt x="50384" y="25172"/>
                </a:lnTo>
                <a:lnTo>
                  <a:pt x="48405" y="15372"/>
                </a:lnTo>
                <a:lnTo>
                  <a:pt x="43006" y="7371"/>
                </a:lnTo>
                <a:lnTo>
                  <a:pt x="34999" y="1977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2051508" y="268590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206" y="0"/>
                </a:moveTo>
                <a:lnTo>
                  <a:pt x="15396" y="1977"/>
                </a:lnTo>
                <a:lnTo>
                  <a:pt x="7384" y="7371"/>
                </a:lnTo>
                <a:lnTo>
                  <a:pt x="1981" y="15372"/>
                </a:lnTo>
                <a:lnTo>
                  <a:pt x="0" y="25172"/>
                </a:lnTo>
                <a:lnTo>
                  <a:pt x="1981" y="34973"/>
                </a:lnTo>
                <a:lnTo>
                  <a:pt x="7384" y="42979"/>
                </a:lnTo>
                <a:lnTo>
                  <a:pt x="15396" y="48378"/>
                </a:lnTo>
                <a:lnTo>
                  <a:pt x="25206" y="50358"/>
                </a:lnTo>
                <a:lnTo>
                  <a:pt x="35013" y="48378"/>
                </a:lnTo>
                <a:lnTo>
                  <a:pt x="43021" y="42979"/>
                </a:lnTo>
                <a:lnTo>
                  <a:pt x="48419" y="34973"/>
                </a:lnTo>
                <a:lnTo>
                  <a:pt x="50398" y="25172"/>
                </a:lnTo>
                <a:lnTo>
                  <a:pt x="48419" y="15372"/>
                </a:lnTo>
                <a:lnTo>
                  <a:pt x="43021" y="7371"/>
                </a:lnTo>
                <a:lnTo>
                  <a:pt x="35013" y="1977"/>
                </a:lnTo>
                <a:lnTo>
                  <a:pt x="25206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10607743" y="316525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8" y="0"/>
                </a:moveTo>
                <a:lnTo>
                  <a:pt x="15389" y="1977"/>
                </a:lnTo>
                <a:lnTo>
                  <a:pt x="7380" y="7371"/>
                </a:lnTo>
                <a:lnTo>
                  <a:pt x="1980" y="15372"/>
                </a:lnTo>
                <a:lnTo>
                  <a:pt x="0" y="25172"/>
                </a:lnTo>
                <a:lnTo>
                  <a:pt x="1980" y="34973"/>
                </a:lnTo>
                <a:lnTo>
                  <a:pt x="7380" y="42979"/>
                </a:lnTo>
                <a:lnTo>
                  <a:pt x="15389" y="48378"/>
                </a:lnTo>
                <a:lnTo>
                  <a:pt x="25198" y="50358"/>
                </a:lnTo>
                <a:lnTo>
                  <a:pt x="35007" y="48378"/>
                </a:lnTo>
                <a:lnTo>
                  <a:pt x="43016" y="42979"/>
                </a:lnTo>
                <a:lnTo>
                  <a:pt x="48417" y="34973"/>
                </a:lnTo>
                <a:lnTo>
                  <a:pt x="50397" y="25172"/>
                </a:lnTo>
                <a:lnTo>
                  <a:pt x="48417" y="15372"/>
                </a:lnTo>
                <a:lnTo>
                  <a:pt x="43016" y="7371"/>
                </a:lnTo>
                <a:lnTo>
                  <a:pt x="35007" y="1977"/>
                </a:lnTo>
                <a:lnTo>
                  <a:pt x="25198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11089770" y="316525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7"/>
                </a:lnTo>
                <a:lnTo>
                  <a:pt x="7377" y="7371"/>
                </a:lnTo>
                <a:lnTo>
                  <a:pt x="1979" y="15372"/>
                </a:lnTo>
                <a:lnTo>
                  <a:pt x="0" y="25172"/>
                </a:lnTo>
                <a:lnTo>
                  <a:pt x="1979" y="34973"/>
                </a:lnTo>
                <a:lnTo>
                  <a:pt x="7377" y="42979"/>
                </a:lnTo>
                <a:lnTo>
                  <a:pt x="15385" y="48378"/>
                </a:lnTo>
                <a:lnTo>
                  <a:pt x="25192" y="50358"/>
                </a:lnTo>
                <a:lnTo>
                  <a:pt x="34999" y="48378"/>
                </a:lnTo>
                <a:lnTo>
                  <a:pt x="43006" y="42979"/>
                </a:lnTo>
                <a:lnTo>
                  <a:pt x="48405" y="34973"/>
                </a:lnTo>
                <a:lnTo>
                  <a:pt x="50384" y="25172"/>
                </a:lnTo>
                <a:lnTo>
                  <a:pt x="48405" y="15372"/>
                </a:lnTo>
                <a:lnTo>
                  <a:pt x="43006" y="7371"/>
                </a:lnTo>
                <a:lnTo>
                  <a:pt x="34999" y="1977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11569502" y="316525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7"/>
                </a:lnTo>
                <a:lnTo>
                  <a:pt x="7377" y="7371"/>
                </a:lnTo>
                <a:lnTo>
                  <a:pt x="1979" y="15372"/>
                </a:lnTo>
                <a:lnTo>
                  <a:pt x="0" y="25172"/>
                </a:lnTo>
                <a:lnTo>
                  <a:pt x="1979" y="34973"/>
                </a:lnTo>
                <a:lnTo>
                  <a:pt x="7377" y="42979"/>
                </a:lnTo>
                <a:lnTo>
                  <a:pt x="15385" y="48378"/>
                </a:lnTo>
                <a:lnTo>
                  <a:pt x="25192" y="50358"/>
                </a:lnTo>
                <a:lnTo>
                  <a:pt x="34999" y="48378"/>
                </a:lnTo>
                <a:lnTo>
                  <a:pt x="43006" y="42979"/>
                </a:lnTo>
                <a:lnTo>
                  <a:pt x="48405" y="34973"/>
                </a:lnTo>
                <a:lnTo>
                  <a:pt x="50384" y="25172"/>
                </a:lnTo>
                <a:lnTo>
                  <a:pt x="48405" y="15372"/>
                </a:lnTo>
                <a:lnTo>
                  <a:pt x="43006" y="7371"/>
                </a:lnTo>
                <a:lnTo>
                  <a:pt x="34999" y="1977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12051508" y="3165255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206" y="0"/>
                </a:moveTo>
                <a:lnTo>
                  <a:pt x="15396" y="1977"/>
                </a:lnTo>
                <a:lnTo>
                  <a:pt x="7384" y="7371"/>
                </a:lnTo>
                <a:lnTo>
                  <a:pt x="1981" y="15372"/>
                </a:lnTo>
                <a:lnTo>
                  <a:pt x="0" y="25172"/>
                </a:lnTo>
                <a:lnTo>
                  <a:pt x="1981" y="34973"/>
                </a:lnTo>
                <a:lnTo>
                  <a:pt x="7384" y="42979"/>
                </a:lnTo>
                <a:lnTo>
                  <a:pt x="15396" y="48378"/>
                </a:lnTo>
                <a:lnTo>
                  <a:pt x="25206" y="50358"/>
                </a:lnTo>
                <a:lnTo>
                  <a:pt x="35013" y="48378"/>
                </a:lnTo>
                <a:lnTo>
                  <a:pt x="43021" y="42979"/>
                </a:lnTo>
                <a:lnTo>
                  <a:pt x="48419" y="34973"/>
                </a:lnTo>
                <a:lnTo>
                  <a:pt x="50398" y="25172"/>
                </a:lnTo>
                <a:lnTo>
                  <a:pt x="48419" y="15372"/>
                </a:lnTo>
                <a:lnTo>
                  <a:pt x="43021" y="7371"/>
                </a:lnTo>
                <a:lnTo>
                  <a:pt x="35013" y="1977"/>
                </a:lnTo>
                <a:lnTo>
                  <a:pt x="25206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10607743" y="3651453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8" y="0"/>
                </a:moveTo>
                <a:lnTo>
                  <a:pt x="15389" y="1977"/>
                </a:lnTo>
                <a:lnTo>
                  <a:pt x="7380" y="7371"/>
                </a:lnTo>
                <a:lnTo>
                  <a:pt x="1980" y="15372"/>
                </a:lnTo>
                <a:lnTo>
                  <a:pt x="0" y="25172"/>
                </a:lnTo>
                <a:lnTo>
                  <a:pt x="1980" y="34973"/>
                </a:lnTo>
                <a:lnTo>
                  <a:pt x="7380" y="42979"/>
                </a:lnTo>
                <a:lnTo>
                  <a:pt x="15389" y="48378"/>
                </a:lnTo>
                <a:lnTo>
                  <a:pt x="25198" y="50358"/>
                </a:lnTo>
                <a:lnTo>
                  <a:pt x="35007" y="48378"/>
                </a:lnTo>
                <a:lnTo>
                  <a:pt x="43016" y="42979"/>
                </a:lnTo>
                <a:lnTo>
                  <a:pt x="48417" y="34973"/>
                </a:lnTo>
                <a:lnTo>
                  <a:pt x="50397" y="25172"/>
                </a:lnTo>
                <a:lnTo>
                  <a:pt x="48417" y="15372"/>
                </a:lnTo>
                <a:lnTo>
                  <a:pt x="43016" y="7371"/>
                </a:lnTo>
                <a:lnTo>
                  <a:pt x="35007" y="1977"/>
                </a:lnTo>
                <a:lnTo>
                  <a:pt x="25198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11089770" y="3651453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7"/>
                </a:lnTo>
                <a:lnTo>
                  <a:pt x="7377" y="7371"/>
                </a:lnTo>
                <a:lnTo>
                  <a:pt x="1979" y="15372"/>
                </a:lnTo>
                <a:lnTo>
                  <a:pt x="0" y="25172"/>
                </a:lnTo>
                <a:lnTo>
                  <a:pt x="1979" y="34973"/>
                </a:lnTo>
                <a:lnTo>
                  <a:pt x="7377" y="42979"/>
                </a:lnTo>
                <a:lnTo>
                  <a:pt x="15385" y="48378"/>
                </a:lnTo>
                <a:lnTo>
                  <a:pt x="25192" y="50358"/>
                </a:lnTo>
                <a:lnTo>
                  <a:pt x="34999" y="48378"/>
                </a:lnTo>
                <a:lnTo>
                  <a:pt x="43006" y="42979"/>
                </a:lnTo>
                <a:lnTo>
                  <a:pt x="48405" y="34973"/>
                </a:lnTo>
                <a:lnTo>
                  <a:pt x="50384" y="25172"/>
                </a:lnTo>
                <a:lnTo>
                  <a:pt x="48405" y="15372"/>
                </a:lnTo>
                <a:lnTo>
                  <a:pt x="43006" y="7371"/>
                </a:lnTo>
                <a:lnTo>
                  <a:pt x="34999" y="1977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11569502" y="3651453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7"/>
                </a:lnTo>
                <a:lnTo>
                  <a:pt x="7377" y="7371"/>
                </a:lnTo>
                <a:lnTo>
                  <a:pt x="1979" y="15372"/>
                </a:lnTo>
                <a:lnTo>
                  <a:pt x="0" y="25172"/>
                </a:lnTo>
                <a:lnTo>
                  <a:pt x="1979" y="34973"/>
                </a:lnTo>
                <a:lnTo>
                  <a:pt x="7377" y="42979"/>
                </a:lnTo>
                <a:lnTo>
                  <a:pt x="15385" y="48378"/>
                </a:lnTo>
                <a:lnTo>
                  <a:pt x="25192" y="50358"/>
                </a:lnTo>
                <a:lnTo>
                  <a:pt x="34999" y="48378"/>
                </a:lnTo>
                <a:lnTo>
                  <a:pt x="43006" y="42979"/>
                </a:lnTo>
                <a:lnTo>
                  <a:pt x="48405" y="34973"/>
                </a:lnTo>
                <a:lnTo>
                  <a:pt x="50384" y="25172"/>
                </a:lnTo>
                <a:lnTo>
                  <a:pt x="48405" y="15372"/>
                </a:lnTo>
                <a:lnTo>
                  <a:pt x="43006" y="7371"/>
                </a:lnTo>
                <a:lnTo>
                  <a:pt x="34999" y="1977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12051508" y="3651453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206" y="0"/>
                </a:moveTo>
                <a:lnTo>
                  <a:pt x="15396" y="1977"/>
                </a:lnTo>
                <a:lnTo>
                  <a:pt x="7384" y="7371"/>
                </a:lnTo>
                <a:lnTo>
                  <a:pt x="1981" y="15372"/>
                </a:lnTo>
                <a:lnTo>
                  <a:pt x="0" y="25172"/>
                </a:lnTo>
                <a:lnTo>
                  <a:pt x="1981" y="34973"/>
                </a:lnTo>
                <a:lnTo>
                  <a:pt x="7384" y="42979"/>
                </a:lnTo>
                <a:lnTo>
                  <a:pt x="15396" y="48378"/>
                </a:lnTo>
                <a:lnTo>
                  <a:pt x="25206" y="50358"/>
                </a:lnTo>
                <a:lnTo>
                  <a:pt x="35013" y="48378"/>
                </a:lnTo>
                <a:lnTo>
                  <a:pt x="43021" y="42979"/>
                </a:lnTo>
                <a:lnTo>
                  <a:pt x="48419" y="34973"/>
                </a:lnTo>
                <a:lnTo>
                  <a:pt x="50398" y="25172"/>
                </a:lnTo>
                <a:lnTo>
                  <a:pt x="48419" y="15372"/>
                </a:lnTo>
                <a:lnTo>
                  <a:pt x="43021" y="7371"/>
                </a:lnTo>
                <a:lnTo>
                  <a:pt x="35013" y="1977"/>
                </a:lnTo>
                <a:lnTo>
                  <a:pt x="25206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10607743" y="4130800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8" y="0"/>
                </a:moveTo>
                <a:lnTo>
                  <a:pt x="15389" y="1978"/>
                </a:lnTo>
                <a:lnTo>
                  <a:pt x="7380" y="7374"/>
                </a:lnTo>
                <a:lnTo>
                  <a:pt x="1980" y="15378"/>
                </a:lnTo>
                <a:lnTo>
                  <a:pt x="0" y="25179"/>
                </a:lnTo>
                <a:lnTo>
                  <a:pt x="1980" y="34979"/>
                </a:lnTo>
                <a:lnTo>
                  <a:pt x="7380" y="42982"/>
                </a:lnTo>
                <a:lnTo>
                  <a:pt x="15389" y="48378"/>
                </a:lnTo>
                <a:lnTo>
                  <a:pt x="25198" y="50356"/>
                </a:lnTo>
                <a:lnTo>
                  <a:pt x="35007" y="48378"/>
                </a:lnTo>
                <a:lnTo>
                  <a:pt x="43016" y="42982"/>
                </a:lnTo>
                <a:lnTo>
                  <a:pt x="48417" y="34979"/>
                </a:lnTo>
                <a:lnTo>
                  <a:pt x="50397" y="25179"/>
                </a:lnTo>
                <a:lnTo>
                  <a:pt x="48417" y="15378"/>
                </a:lnTo>
                <a:lnTo>
                  <a:pt x="43016" y="7374"/>
                </a:lnTo>
                <a:lnTo>
                  <a:pt x="35007" y="1978"/>
                </a:lnTo>
                <a:lnTo>
                  <a:pt x="25198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11089770" y="4130800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8"/>
                </a:lnTo>
                <a:lnTo>
                  <a:pt x="7377" y="7374"/>
                </a:lnTo>
                <a:lnTo>
                  <a:pt x="1979" y="15378"/>
                </a:lnTo>
                <a:lnTo>
                  <a:pt x="0" y="25179"/>
                </a:lnTo>
                <a:lnTo>
                  <a:pt x="1979" y="34979"/>
                </a:lnTo>
                <a:lnTo>
                  <a:pt x="7377" y="42982"/>
                </a:lnTo>
                <a:lnTo>
                  <a:pt x="15385" y="48378"/>
                </a:lnTo>
                <a:lnTo>
                  <a:pt x="25192" y="50356"/>
                </a:lnTo>
                <a:lnTo>
                  <a:pt x="34999" y="48378"/>
                </a:lnTo>
                <a:lnTo>
                  <a:pt x="43006" y="42982"/>
                </a:lnTo>
                <a:lnTo>
                  <a:pt x="48405" y="34979"/>
                </a:lnTo>
                <a:lnTo>
                  <a:pt x="50384" y="25179"/>
                </a:lnTo>
                <a:lnTo>
                  <a:pt x="48405" y="15378"/>
                </a:lnTo>
                <a:lnTo>
                  <a:pt x="43006" y="7374"/>
                </a:lnTo>
                <a:lnTo>
                  <a:pt x="34999" y="1978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11569502" y="4130800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92" y="0"/>
                </a:moveTo>
                <a:lnTo>
                  <a:pt x="15385" y="1978"/>
                </a:lnTo>
                <a:lnTo>
                  <a:pt x="7377" y="7374"/>
                </a:lnTo>
                <a:lnTo>
                  <a:pt x="1979" y="15378"/>
                </a:lnTo>
                <a:lnTo>
                  <a:pt x="0" y="25179"/>
                </a:lnTo>
                <a:lnTo>
                  <a:pt x="1979" y="34979"/>
                </a:lnTo>
                <a:lnTo>
                  <a:pt x="7377" y="42982"/>
                </a:lnTo>
                <a:lnTo>
                  <a:pt x="15385" y="48378"/>
                </a:lnTo>
                <a:lnTo>
                  <a:pt x="25192" y="50356"/>
                </a:lnTo>
                <a:lnTo>
                  <a:pt x="34999" y="48378"/>
                </a:lnTo>
                <a:lnTo>
                  <a:pt x="43006" y="42982"/>
                </a:lnTo>
                <a:lnTo>
                  <a:pt x="48405" y="34979"/>
                </a:lnTo>
                <a:lnTo>
                  <a:pt x="50384" y="25179"/>
                </a:lnTo>
                <a:lnTo>
                  <a:pt x="48405" y="15378"/>
                </a:lnTo>
                <a:lnTo>
                  <a:pt x="43006" y="7374"/>
                </a:lnTo>
                <a:lnTo>
                  <a:pt x="34999" y="1978"/>
                </a:lnTo>
                <a:lnTo>
                  <a:pt x="25192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12051508" y="4130800"/>
            <a:ext cx="69082" cy="69082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206" y="0"/>
                </a:moveTo>
                <a:lnTo>
                  <a:pt x="15396" y="1978"/>
                </a:lnTo>
                <a:lnTo>
                  <a:pt x="7384" y="7374"/>
                </a:lnTo>
                <a:lnTo>
                  <a:pt x="1981" y="15378"/>
                </a:lnTo>
                <a:lnTo>
                  <a:pt x="0" y="25179"/>
                </a:lnTo>
                <a:lnTo>
                  <a:pt x="1981" y="34979"/>
                </a:lnTo>
                <a:lnTo>
                  <a:pt x="7384" y="42982"/>
                </a:lnTo>
                <a:lnTo>
                  <a:pt x="15396" y="48378"/>
                </a:lnTo>
                <a:lnTo>
                  <a:pt x="25206" y="50356"/>
                </a:lnTo>
                <a:lnTo>
                  <a:pt x="35013" y="48378"/>
                </a:lnTo>
                <a:lnTo>
                  <a:pt x="43021" y="42982"/>
                </a:lnTo>
                <a:lnTo>
                  <a:pt x="48419" y="34979"/>
                </a:lnTo>
                <a:lnTo>
                  <a:pt x="50398" y="25179"/>
                </a:lnTo>
                <a:lnTo>
                  <a:pt x="48419" y="15378"/>
                </a:lnTo>
                <a:lnTo>
                  <a:pt x="43021" y="7374"/>
                </a:lnTo>
                <a:lnTo>
                  <a:pt x="35013" y="1978"/>
                </a:lnTo>
                <a:lnTo>
                  <a:pt x="25206" y="0"/>
                </a:lnTo>
                <a:close/>
              </a:path>
            </a:pathLst>
          </a:custGeom>
          <a:solidFill>
            <a:srgbClr val="F1F868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grpSp>
        <p:nvGrpSpPr>
          <p:cNvPr id="22" name="object 22"/>
          <p:cNvGrpSpPr/>
          <p:nvPr/>
        </p:nvGrpSpPr>
        <p:grpSpPr>
          <a:xfrm>
            <a:off x="-14133" y="3219811"/>
            <a:ext cx="1791807" cy="3788269"/>
            <a:chOff x="-11042" y="2367723"/>
            <a:chExt cx="1317625" cy="2785745"/>
          </a:xfrm>
        </p:grpSpPr>
        <p:sp>
          <p:nvSpPr>
            <p:cNvPr id="23" name="object 23"/>
            <p:cNvSpPr/>
            <p:nvPr/>
          </p:nvSpPr>
          <p:spPr>
            <a:xfrm>
              <a:off x="0" y="2367723"/>
              <a:ext cx="1306195" cy="2776220"/>
            </a:xfrm>
            <a:custGeom>
              <a:avLst/>
              <a:gdLst/>
              <a:ahLst/>
              <a:cxnLst/>
              <a:rect l="l" t="t" r="r" b="b"/>
              <a:pathLst>
                <a:path w="1306195" h="2776220">
                  <a:moveTo>
                    <a:pt x="0" y="0"/>
                  </a:moveTo>
                  <a:lnTo>
                    <a:pt x="0" y="2775775"/>
                  </a:lnTo>
                  <a:lnTo>
                    <a:pt x="517643" y="2775775"/>
                  </a:lnTo>
                  <a:lnTo>
                    <a:pt x="573904" y="2744636"/>
                  </a:lnTo>
                  <a:lnTo>
                    <a:pt x="612175" y="2721432"/>
                  </a:lnTo>
                  <a:lnTo>
                    <a:pt x="649676" y="2697114"/>
                  </a:lnTo>
                  <a:lnTo>
                    <a:pt x="686384" y="2671706"/>
                  </a:lnTo>
                  <a:lnTo>
                    <a:pt x="722277" y="2645229"/>
                  </a:lnTo>
                  <a:lnTo>
                    <a:pt x="757332" y="2617708"/>
                  </a:lnTo>
                  <a:lnTo>
                    <a:pt x="791525" y="2589165"/>
                  </a:lnTo>
                  <a:lnTo>
                    <a:pt x="824834" y="2559623"/>
                  </a:lnTo>
                  <a:lnTo>
                    <a:pt x="857236" y="2529104"/>
                  </a:lnTo>
                  <a:lnTo>
                    <a:pt x="888708" y="2497633"/>
                  </a:lnTo>
                  <a:lnTo>
                    <a:pt x="919226" y="2465231"/>
                  </a:lnTo>
                  <a:lnTo>
                    <a:pt x="948768" y="2431922"/>
                  </a:lnTo>
                  <a:lnTo>
                    <a:pt x="977311" y="2397729"/>
                  </a:lnTo>
                  <a:lnTo>
                    <a:pt x="1004833" y="2362674"/>
                  </a:lnTo>
                  <a:lnTo>
                    <a:pt x="1031309" y="2326781"/>
                  </a:lnTo>
                  <a:lnTo>
                    <a:pt x="1056718" y="2290072"/>
                  </a:lnTo>
                  <a:lnTo>
                    <a:pt x="1081035" y="2252571"/>
                  </a:lnTo>
                  <a:lnTo>
                    <a:pt x="1104239" y="2214301"/>
                  </a:lnTo>
                  <a:lnTo>
                    <a:pt x="1126306" y="2175283"/>
                  </a:lnTo>
                  <a:lnTo>
                    <a:pt x="1147214" y="2135542"/>
                  </a:lnTo>
                  <a:lnTo>
                    <a:pt x="1166939" y="2095100"/>
                  </a:lnTo>
                  <a:lnTo>
                    <a:pt x="1185458" y="2053981"/>
                  </a:lnTo>
                  <a:lnTo>
                    <a:pt x="1202749" y="2012206"/>
                  </a:lnTo>
                  <a:lnTo>
                    <a:pt x="1218789" y="1969800"/>
                  </a:lnTo>
                  <a:lnTo>
                    <a:pt x="1233554" y="1926784"/>
                  </a:lnTo>
                  <a:lnTo>
                    <a:pt x="1247022" y="1883183"/>
                  </a:lnTo>
                  <a:lnTo>
                    <a:pt x="1259169" y="1839018"/>
                  </a:lnTo>
                  <a:lnTo>
                    <a:pt x="1269974" y="1794314"/>
                  </a:lnTo>
                  <a:lnTo>
                    <a:pt x="1279412" y="1749092"/>
                  </a:lnTo>
                  <a:lnTo>
                    <a:pt x="1287461" y="1703376"/>
                  </a:lnTo>
                  <a:lnTo>
                    <a:pt x="1294098" y="1657188"/>
                  </a:lnTo>
                  <a:lnTo>
                    <a:pt x="1299300" y="1610552"/>
                  </a:lnTo>
                  <a:lnTo>
                    <a:pt x="1303045" y="1563491"/>
                  </a:lnTo>
                  <a:lnTo>
                    <a:pt x="1305308" y="1516027"/>
                  </a:lnTo>
                  <a:lnTo>
                    <a:pt x="1306068" y="1468184"/>
                  </a:lnTo>
                  <a:lnTo>
                    <a:pt x="1305308" y="1420338"/>
                  </a:lnTo>
                  <a:lnTo>
                    <a:pt x="1303045" y="1372871"/>
                  </a:lnTo>
                  <a:lnTo>
                    <a:pt x="1299300" y="1325808"/>
                  </a:lnTo>
                  <a:lnTo>
                    <a:pt x="1294098" y="1279170"/>
                  </a:lnTo>
                  <a:lnTo>
                    <a:pt x="1287461" y="1232980"/>
                  </a:lnTo>
                  <a:lnTo>
                    <a:pt x="1279412" y="1187262"/>
                  </a:lnTo>
                  <a:lnTo>
                    <a:pt x="1269974" y="1142039"/>
                  </a:lnTo>
                  <a:lnTo>
                    <a:pt x="1259169" y="1097333"/>
                  </a:lnTo>
                  <a:lnTo>
                    <a:pt x="1247022" y="1053167"/>
                  </a:lnTo>
                  <a:lnTo>
                    <a:pt x="1233554" y="1009564"/>
                  </a:lnTo>
                  <a:lnTo>
                    <a:pt x="1218789" y="966548"/>
                  </a:lnTo>
                  <a:lnTo>
                    <a:pt x="1202749" y="924141"/>
                  </a:lnTo>
                  <a:lnTo>
                    <a:pt x="1185458" y="882366"/>
                  </a:lnTo>
                  <a:lnTo>
                    <a:pt x="1166939" y="841246"/>
                  </a:lnTo>
                  <a:lnTo>
                    <a:pt x="1147214" y="800804"/>
                  </a:lnTo>
                  <a:lnTo>
                    <a:pt x="1126306" y="761062"/>
                  </a:lnTo>
                  <a:lnTo>
                    <a:pt x="1104239" y="722045"/>
                  </a:lnTo>
                  <a:lnTo>
                    <a:pt x="1081035" y="683774"/>
                  </a:lnTo>
                  <a:lnTo>
                    <a:pt x="1056718" y="646273"/>
                  </a:lnTo>
                  <a:lnTo>
                    <a:pt x="1031309" y="609565"/>
                  </a:lnTo>
                  <a:lnTo>
                    <a:pt x="1004833" y="573672"/>
                  </a:lnTo>
                  <a:lnTo>
                    <a:pt x="977311" y="538618"/>
                  </a:lnTo>
                  <a:lnTo>
                    <a:pt x="948768" y="504425"/>
                  </a:lnTo>
                  <a:lnTo>
                    <a:pt x="919226" y="471117"/>
                  </a:lnTo>
                  <a:lnTo>
                    <a:pt x="888708" y="438716"/>
                  </a:lnTo>
                  <a:lnTo>
                    <a:pt x="857236" y="407245"/>
                  </a:lnTo>
                  <a:lnTo>
                    <a:pt x="824834" y="376728"/>
                  </a:lnTo>
                  <a:lnTo>
                    <a:pt x="791525" y="347186"/>
                  </a:lnTo>
                  <a:lnTo>
                    <a:pt x="757332" y="318644"/>
                  </a:lnTo>
                  <a:lnTo>
                    <a:pt x="722277" y="291124"/>
                  </a:lnTo>
                  <a:lnTo>
                    <a:pt x="686384" y="264648"/>
                  </a:lnTo>
                  <a:lnTo>
                    <a:pt x="649676" y="239241"/>
                  </a:lnTo>
                  <a:lnTo>
                    <a:pt x="612175" y="214924"/>
                  </a:lnTo>
                  <a:lnTo>
                    <a:pt x="573904" y="191721"/>
                  </a:lnTo>
                  <a:lnTo>
                    <a:pt x="534887" y="169655"/>
                  </a:lnTo>
                  <a:lnTo>
                    <a:pt x="495146" y="148748"/>
                  </a:lnTo>
                  <a:lnTo>
                    <a:pt x="454704" y="129024"/>
                  </a:lnTo>
                  <a:lnTo>
                    <a:pt x="413584" y="110506"/>
                  </a:lnTo>
                  <a:lnTo>
                    <a:pt x="371810" y="93216"/>
                  </a:lnTo>
                  <a:lnTo>
                    <a:pt x="329403" y="77177"/>
                  </a:lnTo>
                  <a:lnTo>
                    <a:pt x="286388" y="62413"/>
                  </a:lnTo>
                  <a:lnTo>
                    <a:pt x="242786" y="48946"/>
                  </a:lnTo>
                  <a:lnTo>
                    <a:pt x="198622" y="36799"/>
                  </a:lnTo>
                  <a:lnTo>
                    <a:pt x="153917" y="25995"/>
                  </a:lnTo>
                  <a:lnTo>
                    <a:pt x="108695" y="16558"/>
                  </a:lnTo>
                  <a:lnTo>
                    <a:pt x="62979" y="8509"/>
                  </a:lnTo>
                  <a:lnTo>
                    <a:pt x="16792" y="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CAFF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4477350"/>
              <a:ext cx="1028700" cy="664845"/>
            </a:xfrm>
            <a:custGeom>
              <a:avLst/>
              <a:gdLst/>
              <a:ahLst/>
              <a:cxnLst/>
              <a:rect l="l" t="t" r="r" b="b"/>
              <a:pathLst>
                <a:path w="1028700" h="664845">
                  <a:moveTo>
                    <a:pt x="0" y="0"/>
                  </a:moveTo>
                  <a:lnTo>
                    <a:pt x="1028699" y="664761"/>
                  </a:lnTo>
                </a:path>
              </a:pathLst>
            </a:custGeom>
            <a:ln w="239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B3163A-6473-9336-B290-39E35ADE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Muchas gracias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79394-05D7-B85C-1D7B-4D2EDA81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4" y="350770"/>
            <a:ext cx="3609975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AFC4A-BCAE-FE34-D24B-B915F567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3" y="6396105"/>
            <a:ext cx="3609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786" y="6758572"/>
            <a:ext cx="1355729" cy="59583"/>
            <a:chOff x="364669" y="4969989"/>
            <a:chExt cx="996950" cy="43815"/>
          </a:xfrm>
        </p:grpSpPr>
        <p:sp>
          <p:nvSpPr>
            <p:cNvPr id="3" name="object 3"/>
            <p:cNvSpPr/>
            <p:nvPr/>
          </p:nvSpPr>
          <p:spPr>
            <a:xfrm>
              <a:off x="364669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4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4" name="object 4"/>
            <p:cNvSpPr/>
            <p:nvPr/>
          </p:nvSpPr>
          <p:spPr>
            <a:xfrm>
              <a:off x="613870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5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D02D2A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5" name="object 5"/>
            <p:cNvSpPr/>
            <p:nvPr/>
          </p:nvSpPr>
          <p:spPr>
            <a:xfrm>
              <a:off x="863071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5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F0A60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6" name="object 6"/>
            <p:cNvSpPr/>
            <p:nvPr/>
          </p:nvSpPr>
          <p:spPr>
            <a:xfrm>
              <a:off x="1112271" y="4969989"/>
              <a:ext cx="249554" cy="43815"/>
            </a:xfrm>
            <a:custGeom>
              <a:avLst/>
              <a:gdLst/>
              <a:ahLst/>
              <a:cxnLst/>
              <a:rect l="l" t="t" r="r" b="b"/>
              <a:pathLst>
                <a:path w="249555" h="43814">
                  <a:moveTo>
                    <a:pt x="249173" y="43445"/>
                  </a:moveTo>
                  <a:lnTo>
                    <a:pt x="0" y="43445"/>
                  </a:lnTo>
                  <a:lnTo>
                    <a:pt x="0" y="0"/>
                  </a:lnTo>
                  <a:lnTo>
                    <a:pt x="249173" y="0"/>
                  </a:lnTo>
                  <a:lnTo>
                    <a:pt x="249173" y="43445"/>
                  </a:lnTo>
                  <a:close/>
                </a:path>
              </a:pathLst>
            </a:custGeom>
            <a:solidFill>
              <a:srgbClr val="0F9D58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380" y="1015945"/>
            <a:ext cx="9852984" cy="53189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24693" y="462267"/>
            <a:ext cx="1054360" cy="51975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3264" spc="163" dirty="0">
                <a:solidFill>
                  <a:srgbClr val="737373"/>
                </a:solidFill>
                <a:latin typeface="Gill Sans MT"/>
                <a:cs typeface="Gill Sans MT"/>
              </a:rPr>
              <a:t>gRPC</a:t>
            </a:r>
            <a:endParaRPr sz="3264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62963" y="462267"/>
            <a:ext cx="1018092" cy="51975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spcBef>
                <a:spcPts val="136"/>
              </a:spcBef>
            </a:pPr>
            <a:r>
              <a:rPr sz="3264" spc="155" dirty="0"/>
              <a:t>REST</a:t>
            </a:r>
            <a:endParaRPr sz="3264"/>
          </a:p>
        </p:txBody>
      </p:sp>
      <p:grpSp>
        <p:nvGrpSpPr>
          <p:cNvPr id="10" name="object 10"/>
          <p:cNvGrpSpPr/>
          <p:nvPr/>
        </p:nvGrpSpPr>
        <p:grpSpPr>
          <a:xfrm>
            <a:off x="2192695" y="929237"/>
            <a:ext cx="3295198" cy="1882477"/>
            <a:chOff x="1611774" y="683325"/>
            <a:chExt cx="2423160" cy="1384300"/>
          </a:xfrm>
        </p:grpSpPr>
        <p:sp>
          <p:nvSpPr>
            <p:cNvPr id="11" name="object 11"/>
            <p:cNvSpPr/>
            <p:nvPr/>
          </p:nvSpPr>
          <p:spPr>
            <a:xfrm>
              <a:off x="1668924" y="740475"/>
              <a:ext cx="1854200" cy="1019810"/>
            </a:xfrm>
            <a:custGeom>
              <a:avLst/>
              <a:gdLst/>
              <a:ahLst/>
              <a:cxnLst/>
              <a:rect l="l" t="t" r="r" b="b"/>
              <a:pathLst>
                <a:path w="1854200" h="1019810">
                  <a:moveTo>
                    <a:pt x="0" y="0"/>
                  </a:moveTo>
                  <a:lnTo>
                    <a:pt x="1853970" y="1019536"/>
                  </a:lnTo>
                </a:path>
              </a:pathLst>
            </a:custGeom>
            <a:ln w="114299">
              <a:solidFill>
                <a:srgbClr val="EA4335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2" name="object 12"/>
            <p:cNvSpPr/>
            <p:nvPr/>
          </p:nvSpPr>
          <p:spPr>
            <a:xfrm>
              <a:off x="3431922" y="1594582"/>
              <a:ext cx="546100" cy="415925"/>
            </a:xfrm>
            <a:custGeom>
              <a:avLst/>
              <a:gdLst/>
              <a:ahLst/>
              <a:cxnLst/>
              <a:rect l="l" t="t" r="r" b="b"/>
              <a:pathLst>
                <a:path w="546100" h="415925">
                  <a:moveTo>
                    <a:pt x="545485" y="415374"/>
                  </a:moveTo>
                  <a:lnTo>
                    <a:pt x="0" y="330857"/>
                  </a:lnTo>
                  <a:lnTo>
                    <a:pt x="181945" y="0"/>
                  </a:lnTo>
                  <a:lnTo>
                    <a:pt x="545485" y="415374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 sz="2448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1922" y="1594582"/>
              <a:ext cx="546100" cy="415925"/>
            </a:xfrm>
            <a:custGeom>
              <a:avLst/>
              <a:gdLst/>
              <a:ahLst/>
              <a:cxnLst/>
              <a:rect l="l" t="t" r="r" b="b"/>
              <a:pathLst>
                <a:path w="546100" h="415925">
                  <a:moveTo>
                    <a:pt x="0" y="330857"/>
                  </a:moveTo>
                  <a:lnTo>
                    <a:pt x="545485" y="415374"/>
                  </a:lnTo>
                  <a:lnTo>
                    <a:pt x="181945" y="0"/>
                  </a:lnTo>
                  <a:lnTo>
                    <a:pt x="0" y="330857"/>
                  </a:lnTo>
                  <a:close/>
                </a:path>
              </a:pathLst>
            </a:custGeom>
            <a:ln w="114299">
              <a:solidFill>
                <a:srgbClr val="EA4335"/>
              </a:solidFill>
            </a:ln>
          </p:spPr>
          <p:txBody>
            <a:bodyPr wrap="square" lIns="0" tIns="0" rIns="0" bIns="0" rtlCol="0"/>
            <a:lstStyle/>
            <a:p>
              <a:endParaRPr sz="2448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949" y="2885223"/>
            <a:ext cx="10296577" cy="1902269"/>
          </a:xfrm>
          <a:prstGeom prst="rect">
            <a:avLst/>
          </a:prstGeom>
        </p:spPr>
        <p:txBody>
          <a:bodyPr vert="horz" wrap="square" lIns="0" tIns="515955" rIns="0" bIns="0" rtlCol="0" anchor="t">
            <a:spAutoFit/>
          </a:bodyPr>
          <a:lstStyle/>
          <a:p>
            <a:pPr marL="193432" marR="184797" algn="ctr">
              <a:spcBef>
                <a:spcPts val="136"/>
              </a:spcBef>
            </a:pPr>
            <a:r>
              <a:rPr spc="333" dirty="0"/>
              <a:t>gRPC</a:t>
            </a:r>
            <a:r>
              <a:rPr spc="-245" dirty="0"/>
              <a:t> </a:t>
            </a:r>
            <a:r>
              <a:rPr spc="496" dirty="0"/>
              <a:t>is</a:t>
            </a:r>
            <a:r>
              <a:rPr spc="-218" dirty="0"/>
              <a:t> </a:t>
            </a:r>
            <a:r>
              <a:rPr i="1" spc="524" dirty="0">
                <a:latin typeface="Gill Sans MT"/>
                <a:cs typeface="Gill Sans MT"/>
              </a:rPr>
              <a:t>basically</a:t>
            </a:r>
          </a:p>
          <a:p>
            <a:pPr marL="193432" algn="ctr">
              <a:spcBef>
                <a:spcPts val="20"/>
              </a:spcBef>
            </a:pPr>
            <a:r>
              <a:rPr spc="238" dirty="0">
                <a:solidFill>
                  <a:srgbClr val="000000"/>
                </a:solidFill>
              </a:rPr>
              <a:t>Protobuf</a:t>
            </a:r>
            <a:r>
              <a:rPr spc="-190" dirty="0">
                <a:solidFill>
                  <a:srgbClr val="000000"/>
                </a:solidFill>
              </a:rPr>
              <a:t> </a:t>
            </a:r>
            <a:r>
              <a:rPr spc="88" dirty="0"/>
              <a:t>over</a:t>
            </a:r>
            <a:r>
              <a:rPr spc="-204" dirty="0"/>
              <a:t> </a:t>
            </a:r>
            <a:r>
              <a:rPr spc="292" dirty="0">
                <a:solidFill>
                  <a:srgbClr val="000000"/>
                </a:solidFill>
              </a:rPr>
              <a:t>HTTP/2</a:t>
            </a:r>
            <a:r>
              <a:rPr spc="-238" dirty="0">
                <a:solidFill>
                  <a:srgbClr val="000000"/>
                </a:solidFill>
              </a:rPr>
              <a:t> </a:t>
            </a:r>
            <a:r>
              <a:rPr spc="177" dirty="0">
                <a:solidFill>
                  <a:srgbClr val="000000"/>
                </a:solidFill>
              </a:rPr>
              <a:t>POST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81" y="0"/>
            <a:ext cx="0" cy="393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>
              <a:lnSpc>
                <a:spcPts val="2237"/>
              </a:lnSpc>
            </a:pPr>
            <a:r>
              <a:rPr spc="-7" dirty="0"/>
              <a:t>@sandeepdinesh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C02D3E5E01CF458B7033593F5B0BC0" ma:contentTypeVersion="17" ma:contentTypeDescription="Create a new document." ma:contentTypeScope="" ma:versionID="5b316d5f62ab87ba60d24ffec4b63852">
  <xsd:schema xmlns:xsd="http://www.w3.org/2001/XMLSchema" xmlns:xs="http://www.w3.org/2001/XMLSchema" xmlns:p="http://schemas.microsoft.com/office/2006/metadata/properties" xmlns:ns1="http://schemas.microsoft.com/sharepoint/v3" xmlns:ns2="83f63958-cc09-43b5-bab9-5161b4797569" xmlns:ns3="7120c240-4eeb-45ac-abd7-2b77007d4a24" targetNamespace="http://schemas.microsoft.com/office/2006/metadata/properties" ma:root="true" ma:fieldsID="4d88ca9320ab0b30b45002e3a4a3cad9" ns1:_="" ns2:_="" ns3:_="">
    <xsd:import namespace="http://schemas.microsoft.com/sharepoint/v3"/>
    <xsd:import namespace="83f63958-cc09-43b5-bab9-5161b4797569"/>
    <xsd:import namespace="7120c240-4eeb-45ac-abd7-2b77007d4a24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EventHashCode" minOccurs="0"/>
                <xsd:element ref="ns2:MediaServiceGenerationTime" minOccurs="0"/>
                <xsd:element ref="ns2:Folder_x0020_Descrip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63958-cc09-43b5-bab9-5161b4797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Folder_x0020_Description" ma:index="22" nillable="true" ma:displayName="Folder Description" ma:internalName="Folder_x0020_Description">
      <xsd:simpleType>
        <xsd:restriction base="dms:Text">
          <xsd:maxLength value="255"/>
        </xsd:restriction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20c240-4eeb-45ac-abd7-2b77007d4a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8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9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83f63958-cc09-43b5-bab9-5161b4797569" xsi:nil="true"/>
    <Folder_x0020_Description xmlns="83f63958-cc09-43b5-bab9-5161b47975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F61754-E8E3-4E88-9240-CC19042C82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f63958-cc09-43b5-bab9-5161b4797569"/>
    <ds:schemaRef ds:uri="7120c240-4eeb-45ac-abd7-2b77007d4a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20c240-4eeb-45ac-abd7-2b77007d4a24"/>
    <ds:schemaRef ds:uri="http://purl.org/dc/elements/1.1/"/>
    <ds:schemaRef ds:uri="http://schemas.microsoft.com/sharepoint/v3"/>
    <ds:schemaRef ds:uri="83f63958-cc09-43b5-bab9-5161b479756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Azure_PowerPoint_template_Oct18 (1)</Template>
  <TotalTime>948</TotalTime>
  <Words>1946</Words>
  <Application>Microsoft Office PowerPoint</Application>
  <PresentationFormat>Custom</PresentationFormat>
  <Paragraphs>501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Consolas</vt:lpstr>
      <vt:lpstr>Gill Sans MT</vt:lpstr>
      <vt:lpstr>Montserrat</vt:lpstr>
      <vt:lpstr>Segoe UI</vt:lpstr>
      <vt:lpstr>Segoe UI Light</vt:lpstr>
      <vt:lpstr>Segoe UI Semibold</vt:lpstr>
      <vt:lpstr>Tahoma</vt:lpstr>
      <vt:lpstr>Times New Roman</vt:lpstr>
      <vt:lpstr>Trebuchet MS</vt:lpstr>
      <vt:lpstr>Wingdings</vt:lpstr>
      <vt:lpstr>Azure</vt:lpstr>
      <vt:lpstr>gRPC vs REST</vt:lpstr>
      <vt:lpstr>PowerPoint Presentation</vt:lpstr>
      <vt:lpstr>REST vs gRPC </vt:lpstr>
      <vt:lpstr>Who has heard of gRPC?</vt:lpstr>
      <vt:lpstr>Who is using gRPC?</vt:lpstr>
      <vt:lpstr>Who is using gRPC?</vt:lpstr>
      <vt:lpstr>REST</vt:lpstr>
      <vt:lpstr>REST</vt:lpstr>
      <vt:lpstr>gRPC is basically Protobuf over HTTP/2 POST</vt:lpstr>
      <vt:lpstr>REST is basically JSON over HTTP 1.1</vt:lpstr>
      <vt:lpstr>JSON → Protobuf  HTTP 1.1→ HTTP/2</vt:lpstr>
      <vt:lpstr>JSON vs Protobuf</vt:lpstr>
      <vt:lpstr>Three endpoints</vt:lpstr>
      <vt:lpstr>PowerPoint Presentation</vt:lpstr>
      <vt:lpstr>PowerPoint Presentation</vt:lpstr>
      <vt:lpstr>PowerPoint Presentation</vt:lpstr>
      <vt:lpstr>PowerPoint Presentation</vt:lpstr>
      <vt:lpstr>gRPC is consistently faster</vt:lpstr>
      <vt:lpstr>Introducing gRPC into your  microservices</vt:lpstr>
      <vt:lpstr>PowerPoint Presentation</vt:lpstr>
      <vt:lpstr>1) Force clients to upgrade or use the old service</vt:lpstr>
      <vt:lpstr>&gt;</vt:lpstr>
      <vt:lpstr>PowerPoint Presentation</vt:lpstr>
      <vt:lpstr>gRPC Gateway!</vt:lpstr>
      <vt:lpstr>PowerPoint Presentation</vt:lpstr>
      <vt:lpstr>PowerPoint Presentation</vt:lpstr>
      <vt:lpstr>PowerPoint Presentation</vt:lpstr>
      <vt:lpstr>PowerPoint Presentation</vt:lpstr>
      <vt:lpstr>REST isn’t “dead”</vt:lpstr>
      <vt:lpstr>gRPC give you additional  capabilities like streaming,  consistency, and tooling</vt:lpstr>
      <vt:lpstr>RPC VS. REST VS. GraphQL</vt:lpstr>
      <vt:lpstr>PowerPoint Presentation</vt:lpstr>
      <vt:lpstr>THE DEBATE IS STILL RAGING</vt:lpstr>
      <vt:lpstr>DEBATES MISS THE POINT</vt:lpstr>
      <vt:lpstr>API DESIGN EVOLUTION? NOT QUITE.</vt:lpstr>
      <vt:lpstr>PowerPoint Presentation</vt:lpstr>
      <vt:lpstr>PowerPoint Presentation</vt:lpstr>
      <vt:lpstr>Remote procedure call</vt:lpstr>
      <vt:lpstr>PowerPoint Presentation</vt:lpstr>
      <vt:lpstr>RPC API EXAMPLE</vt:lpstr>
      <vt:lpstr>RPC API EXAMPLE</vt:lpstr>
      <vt:lpstr>RPC API EXAMPLE</vt:lpstr>
      <vt:lpstr>RPC API EXAMPLE</vt:lpstr>
      <vt:lpstr>RPC API EXAMPLE</vt:lpstr>
      <vt:lpstr>PowerPoint Presentation</vt:lpstr>
      <vt:lpstr>PowerPoint Presentation</vt:lpstr>
      <vt:lpstr>PROBLEMS  WITH RPC</vt:lpstr>
      <vt:lpstr>FUNCTION EXPLOSION</vt:lpstr>
      <vt:lpstr>REST Representational state transfer</vt:lpstr>
      <vt:lpstr>PowerPoint Presentation</vt:lpstr>
      <vt:lpstr>REST API EXAMPLE</vt:lpstr>
      <vt:lpstr>REST API EXAMPLE</vt:lpstr>
      <vt:lpstr>REST API EXAMPLE</vt:lpstr>
      <vt:lpstr>REST API EXAMPLE</vt:lpstr>
      <vt:lpstr>REST API EXAMPLE</vt:lpstr>
      <vt:lpstr>REST API EXAMPLE</vt:lpstr>
      <vt:lpstr>REST API EXAMPLE</vt:lpstr>
      <vt:lpstr>REST != JSON over HTTP</vt:lpstr>
      <vt:lpstr>PowerPoint Presentation</vt:lpstr>
      <vt:lpstr>PowerPoint Presentation</vt:lpstr>
      <vt:lpstr>PowerPoint Presentation</vt:lpstr>
      <vt:lpstr>PowerPoint Presentation</vt:lpstr>
      <vt:lpstr>REST API "CHATTINESS"</vt:lpstr>
      <vt:lpstr>GraphQL Graph query language</vt:lpstr>
      <vt:lpstr>PowerPoint Presentation</vt:lpstr>
      <vt:lpstr>GRAPHQL API EXAMPLE</vt:lpstr>
      <vt:lpstr>GRAPHQL API EXAMPLE</vt:lpstr>
      <vt:lpstr>GRAPHQL API EXAMPLE</vt:lpstr>
      <vt:lpstr>GRAPHQL API EXAMPLE</vt:lpstr>
      <vt:lpstr>PowerPoint Presentation</vt:lpstr>
      <vt:lpstr>PowerPoint Presentation</vt:lpstr>
      <vt:lpstr>DESIGN CONSIDERATIONS</vt:lpstr>
      <vt:lpstr>PowerPoint Presentation</vt:lpstr>
      <vt:lpstr>USE CASE: MANAGEMENT API</vt:lpstr>
      <vt:lpstr>USE CASE: COMMAND API</vt:lpstr>
      <vt:lpstr>USE CASE: MICROSERVICES</vt:lpstr>
      <vt:lpstr>USE CASE: DATA OR MOBILE API</vt:lpstr>
      <vt:lpstr>NO SILVER BULLET</vt:lpstr>
      <vt:lpstr>Muchas 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and GitHub</dc:title>
  <dc:subject>&lt;Speech title here&gt;</dc:subject>
  <dc:creator>Martin Woodward</dc:creator>
  <cp:keywords>DevOps;GitHub;Azure DevOps</cp:keywords>
  <dc:description>Template: Ariel Butz; ZUM Communications
Formatting: 
Audience Type:</dc:description>
  <cp:lastModifiedBy>Keneth Murillo</cp:lastModifiedBy>
  <cp:revision>9</cp:revision>
  <dcterms:created xsi:type="dcterms:W3CDTF">2019-02-13T14:51:37Z</dcterms:created>
  <dcterms:modified xsi:type="dcterms:W3CDTF">2023-03-22T19:38:55Z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0x01010086C02D3E5E01CF458B7033593F5B0BC0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martinwo@microsoft.com</vt:lpwstr>
  </property>
  <property fmtid="{D5CDD505-2E9C-101B-9397-08002B2CF9AE}" pid="14" name="MSIP_Label_f42aa342-8706-4288-bd11-ebb85995028c_SetDate">
    <vt:lpwstr>2019-02-13T15:52:06.5495565Z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146b1b16-acb7-4ff7-8326-3d4b2a6aff58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f67e5d4b76f4a9db8769983fda9cec0">
    <vt:lpwstr/>
  </property>
  <property fmtid="{D5CDD505-2E9C-101B-9397-08002B2CF9AE}" pid="21" name="TaxKeyword">
    <vt:lpwstr>2873;#GitHub|3de7c338-5179-4b54-82b2-a85682ff6c4c</vt:lpwstr>
  </property>
  <property fmtid="{D5CDD505-2E9C-101B-9397-08002B2CF9AE}" pid="22" name="NewsType">
    <vt:lpwstr/>
  </property>
  <property fmtid="{D5CDD505-2E9C-101B-9397-08002B2CF9AE}" pid="23" name="_dlc_policyId">
    <vt:lpwstr>0x0101000E4CB7077FEE4FF7AE86D4A500EEC780030016C849C62B10EB41ACA8C7EEDEF40BB20099ECF64382448D48A56095091C66B1A9|-661092312</vt:lpwstr>
  </property>
  <property fmtid="{D5CDD505-2E9C-101B-9397-08002B2CF9AE}" pid="24" name="Region">
    <vt:lpwstr/>
  </property>
  <property fmtid="{D5CDD505-2E9C-101B-9397-08002B2CF9AE}" pid="25" name="DocumentSetDescription">
    <vt:lpwstr/>
  </property>
  <property fmtid="{D5CDD505-2E9C-101B-9397-08002B2CF9AE}" pid="26" name="ItemType">
    <vt:lpwstr>1088;#solution overviews|9d645bcd-a571-45cf-a991-f5f20de43ed9</vt:lpwstr>
  </property>
  <property fmtid="{D5CDD505-2E9C-101B-9397-08002B2CF9AE}" pid="27" name="Confidentiality">
    <vt:lpwstr>14;#customer ready|8986c41d-21c5-4f8f-8a12-ea4625b46858</vt:lpwstr>
  </property>
  <property fmtid="{D5CDD505-2E9C-101B-9397-08002B2CF9AE}" pid="28" name="Industries">
    <vt:lpwstr/>
  </property>
  <property fmtid="{D5CDD505-2E9C-101B-9397-08002B2CF9AE}" pid="29" name="MSProducts">
    <vt:lpwstr/>
  </property>
  <property fmtid="{D5CDD505-2E9C-101B-9397-08002B2CF9AE}" pid="30" name="SMSGDomain">
    <vt:lpwstr>345;#Developer Tools Domain|58c4098f-5b04-404d-a0e5-4dc5be632145;#21;#Intelligent Cloud|adc2fe87-c79a-4ded-a449-3f86b954069d;#2553;#ICB PST Domain|f7f86ece-0ca0-48d7-99cb-d6c97e732478</vt:lpwstr>
  </property>
  <property fmtid="{D5CDD505-2E9C-101B-9397-08002B2CF9AE}" pid="31" name="Competitors">
    <vt:lpwstr/>
  </property>
  <property fmtid="{D5CDD505-2E9C-101B-9397-08002B2CF9AE}" pid="32" name="ExperienceContentType">
    <vt:lpwstr/>
  </property>
  <property fmtid="{D5CDD505-2E9C-101B-9397-08002B2CF9AE}" pid="33" name="BusinessArchitecture">
    <vt:lpwstr>2546;#Applications and Infrastructure|f69679d5-ce87-4413-9040-82ea79c5c527</vt:lpwstr>
  </property>
  <property fmtid="{D5CDD505-2E9C-101B-9397-08002B2CF9AE}" pid="34" name="MSPhysicalGeography">
    <vt:lpwstr/>
  </property>
  <property fmtid="{D5CDD505-2E9C-101B-9397-08002B2CF9AE}" pid="35" name="_dlc_DocIdItemGuid">
    <vt:lpwstr>a3d3040d-afc5-4a9e-afee-b60eebf69cb7</vt:lpwstr>
  </property>
  <property fmtid="{D5CDD505-2E9C-101B-9397-08002B2CF9AE}" pid="36" name="Products">
    <vt:lpwstr/>
  </property>
  <property fmtid="{D5CDD505-2E9C-101B-9397-08002B2CF9AE}" pid="37" name="j3562c58ee414e028925bc902cfc01a1">
    <vt:lpwstr/>
  </property>
  <property fmtid="{D5CDD505-2E9C-101B-9397-08002B2CF9AE}" pid="38" name="EnterpriseDomainTags">
    <vt:lpwstr/>
  </property>
  <property fmtid="{D5CDD505-2E9C-101B-9397-08002B2CF9AE}" pid="39" name="la4444b61d19467597d63190b69ac227">
    <vt:lpwstr/>
  </property>
  <property fmtid="{D5CDD505-2E9C-101B-9397-08002B2CF9AE}" pid="40" name="ActivitiesAndPrograms">
    <vt:lpwstr/>
  </property>
  <property fmtid="{D5CDD505-2E9C-101B-9397-08002B2CF9AE}" pid="41" name="Partners">
    <vt:lpwstr/>
  </property>
  <property fmtid="{D5CDD505-2E9C-101B-9397-08002B2CF9AE}" pid="42" name="l6f004f21209409da86a713c0f24627d">
    <vt:lpwstr/>
  </property>
  <property fmtid="{D5CDD505-2E9C-101B-9397-08002B2CF9AE}" pid="43" name="Segments">
    <vt:lpwstr/>
  </property>
  <property fmtid="{D5CDD505-2E9C-101B-9397-08002B2CF9AE}" pid="44" name="Topics">
    <vt:lpwstr>1726;#Dev Ops|eef3fa1e-8a5f-4dcc-8cb6-0c323e2a9a24;#2554;#Fiscal Year 2019|37cfb2d9-82d6-4aee-ad7b-3dc8286123ca</vt:lpwstr>
  </property>
  <property fmtid="{D5CDD505-2E9C-101B-9397-08002B2CF9AE}" pid="45" name="DocVizMetadataToken">
    <vt:lpwstr>600x450x1</vt:lpwstr>
  </property>
  <property fmtid="{D5CDD505-2E9C-101B-9397-08002B2CF9AE}" pid="46" name="MSProductsTaxHTField0">
    <vt:lpwstr/>
  </property>
  <property fmtid="{D5CDD505-2E9C-101B-9397-08002B2CF9AE}" pid="47" name="Groups">
    <vt:lpwstr>348;#Developer Platform and Tools Marketing|b117718f-aa6c-411f-b6a8-3da180b0b2c7;#42;#Intelligent Cloud Marketing Group|4f75e184-e5aa-4234-a07f-b032d60df254</vt:lpwstr>
  </property>
  <property fmtid="{D5CDD505-2E9C-101B-9397-08002B2CF9AE}" pid="48" name="_docset_NoMedatataSyncRequired">
    <vt:lpwstr>False</vt:lpwstr>
  </property>
  <property fmtid="{D5CDD505-2E9C-101B-9397-08002B2CF9AE}" pid="49" name="Languages">
    <vt:lpwstr/>
  </property>
  <property fmtid="{D5CDD505-2E9C-101B-9397-08002B2CF9AE}" pid="50" name="e8080b0481964c759b2c36ae49591b31">
    <vt:lpwstr/>
  </property>
  <property fmtid="{D5CDD505-2E9C-101B-9397-08002B2CF9AE}" pid="51" name="TechnicalLevel">
    <vt:lpwstr>747;#200|855c9113-a119-44e7-b3de-bccffe25ed46</vt:lpwstr>
  </property>
  <property fmtid="{D5CDD505-2E9C-101B-9397-08002B2CF9AE}" pid="52" name="Audiences">
    <vt:lpwstr/>
  </property>
  <property fmtid="{D5CDD505-2E9C-101B-9397-08002B2CF9AE}" pid="53" name="ldac8aee9d1f469e8cd8c3f8d6a615f2">
    <vt:lpwstr/>
  </property>
  <property fmtid="{D5CDD505-2E9C-101B-9397-08002B2CF9AE}" pid="54" name="EmployeeRole">
    <vt:lpwstr/>
  </property>
  <property fmtid="{D5CDD505-2E9C-101B-9397-08002B2CF9AE}" pid="55" name="NewsTopic">
    <vt:lpwstr/>
  </property>
  <property fmtid="{D5CDD505-2E9C-101B-9397-08002B2CF9AE}" pid="56" name="Publish Date">
    <vt:filetime>2018-10-26T07:00:00Z</vt:filetime>
  </property>
  <property fmtid="{D5CDD505-2E9C-101B-9397-08002B2CF9AE}" pid="57" name="Roles">
    <vt:lpwstr/>
  </property>
  <property fmtid="{D5CDD505-2E9C-101B-9397-08002B2CF9AE}" pid="58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9" name="NewsSource">
    <vt:lpwstr/>
  </property>
  <property fmtid="{D5CDD505-2E9C-101B-9397-08002B2CF9AE}" pid="60" name="SMSGTags">
    <vt:lpwstr/>
  </property>
</Properties>
</file>